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D8BC8-56A1-4F28-AAF3-BFA8F5B4F7A4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6A2BD-3752-4F3A-AF26-018D017AA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797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6A2BD-3752-4F3A-AF26-018D017AA91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226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A0A8-9C39-4FA8-9102-180743A5CBD7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4A37EA-1876-4681-944E-D5BEE53947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A0A8-9C39-4FA8-9102-180743A5CBD7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37EA-1876-4681-944E-D5BEE53947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A0A8-9C39-4FA8-9102-180743A5CBD7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37EA-1876-4681-944E-D5BEE53947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A0A8-9C39-4FA8-9102-180743A5CBD7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4A37EA-1876-4681-944E-D5BEE53947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A0A8-9C39-4FA8-9102-180743A5CBD7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37EA-1876-4681-944E-D5BEE539473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A0A8-9C39-4FA8-9102-180743A5CBD7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37EA-1876-4681-944E-D5BEE53947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A0A8-9C39-4FA8-9102-180743A5CBD7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4A37EA-1876-4681-944E-D5BEE539473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A0A8-9C39-4FA8-9102-180743A5CBD7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37EA-1876-4681-944E-D5BEE53947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A0A8-9C39-4FA8-9102-180743A5CBD7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37EA-1876-4681-944E-D5BEE53947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A0A8-9C39-4FA8-9102-180743A5CBD7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37EA-1876-4681-944E-D5BEE53947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A0A8-9C39-4FA8-9102-180743A5CBD7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37EA-1876-4681-944E-D5BEE539473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7BA0A8-9C39-4FA8-9102-180743A5CBD7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4A37EA-1876-4681-944E-D5BEE539473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也許你不是特別的孩子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481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作者簡介</a:t>
            </a:r>
            <a:b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駱以軍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　　文化大學中文系文藝創作組、國立藝術學院戲劇研究所畢業。榮獲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2018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第五屆聯合報文學大獎、第三屆紅樓夢獎世界華文長篇小說首獎、台灣文學獎長篇小說金典獎、時報文學獎短篇小說首獎、聯合文學小說新人獎推薦獎、台北文學獎等。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　　著有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計程車司機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純真的擔憂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匡超人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胡人說書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肥瘦對寫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（與董啟章合著）、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願我們的歡樂長留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女兒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小兒子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棄的故事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臉之書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經濟大蕭條時期的夢遊街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西夏旅館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我愛羅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我未來次子關於我的回憶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降生十二星座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遠方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遣悲懷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月球姓氏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第三個舞者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妻夢狗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我們自夜闇的酒館離開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紅字團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208035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也許你不是特別的孩子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作家駱以軍與兩個兒子的親子日常，記錄了他對少年孩子的陪伴，同時也映照著自己的童年成長。此外，書中更記錄他自己一路以來摸索著「父親」的角色，學習守住界線，並以「亦師亦友」的身分一邊執行管教，一邊期許孩子茁壯的那份心情。</a:t>
            </a:r>
          </a:p>
        </p:txBody>
      </p:sp>
    </p:spTree>
    <p:extLst>
      <p:ext uri="{BB962C8B-B14F-4D97-AF65-F5344CB8AC3E}">
        <p14:creationId xmlns:p14="http://schemas.microsoft.com/office/powerpoint/2010/main" val="283574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公園裡的小狗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寫一隻遭遺棄的狗兒，被遺棄後適應環境的過程及作者一家對狗兒的憐憫心情。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文中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也描寫狗兒被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遺棄後對環境的適應從等待無助，到引伴離開的歷程。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186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市場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女人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作者小時侯在市場一位在市場工作面善的女人，作者的姐姐因為一句無心的戲語，傷了女人的心，此事讓他深刻銘記，也成了他日後教養的規範。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753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小玩伴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三個高中同學家聚點滴，於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文中寫兩個在家從不歌唱的孩子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聚會中竟唱起歌來，這可見每個人在外與內的行為是不逕相同，在同儕相陪下，可激發人未知之潛能。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33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作者通透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世情的日記式散文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小兒子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也許你不是特別的孩子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直白的親情書寫，讓創作走進另一篇章。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77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3529" y1="91444" x2="23529" y2="91444"/>
                        <a14:foregroundMark x1="23529" y1="91444" x2="23529" y2="91444"/>
                        <a14:foregroundMark x1="79679" y1="85561" x2="79679" y2="85561"/>
                        <a14:foregroundMark x1="79679" y1="85561" x2="79679" y2="85561"/>
                        <a14:foregroundMark x1="80214" y1="92513" x2="80214" y2="92513"/>
                        <a14:foregroundMark x1="80214" y1="92513" x2="80214" y2="92513"/>
                        <a14:foregroundMark x1="80749" y1="73262" x2="80749" y2="73262"/>
                        <a14:foregroundMark x1="80749" y1="73262" x2="80749" y2="73262"/>
                        <a14:foregroundMark x1="85027" y1="81818" x2="85027" y2="81818"/>
                        <a14:foregroundMark x1="85027" y1="81818" x2="85027" y2="81818"/>
                        <a14:foregroundMark x1="83957" y1="54545" x2="83957" y2="54545"/>
                        <a14:foregroundMark x1="83957" y1="54545" x2="83957" y2="54545"/>
                        <a14:foregroundMark x1="85561" y1="56150" x2="85561" y2="56150"/>
                        <a14:foregroundMark x1="85561" y1="56150" x2="85561" y2="56150"/>
                        <a14:foregroundMark x1="84492" y1="49198" x2="84492" y2="49198"/>
                        <a14:foregroundMark x1="84492" y1="49198" x2="84492" y2="49198"/>
                        <a14:foregroundMark x1="85561" y1="54545" x2="85561" y2="54545"/>
                        <a14:foregroundMark x1="85561" y1="54545" x2="85561" y2="54545"/>
                        <a14:foregroundMark x1="83957" y1="34759" x2="83957" y2="34759"/>
                        <a14:foregroundMark x1="83957" y1="34759" x2="83957" y2="34759"/>
                        <a14:foregroundMark x1="84492" y1="23529" x2="84492" y2="23529"/>
                        <a14:foregroundMark x1="84492" y1="23529" x2="84492" y2="23529"/>
                        <a14:foregroundMark x1="82888" y1="9091" x2="82888" y2="9091"/>
                        <a14:foregroundMark x1="82888" y1="9091" x2="82888" y2="9091"/>
                        <a14:foregroundMark x1="83422" y1="3209" x2="83422" y2="3209"/>
                        <a14:foregroundMark x1="83422" y1="3209" x2="83422" y2="3209"/>
                        <a14:foregroundMark x1="84492" y1="45989" x2="84492" y2="45989"/>
                        <a14:foregroundMark x1="84492" y1="45989" x2="84492" y2="45989"/>
                        <a14:foregroundMark x1="83957" y1="40642" x2="83957" y2="40642"/>
                        <a14:foregroundMark x1="83957" y1="40642" x2="83957" y2="40642"/>
                        <a14:foregroundMark x1="83957" y1="39572" x2="83957" y2="39572"/>
                        <a14:foregroundMark x1="83957" y1="39572" x2="83957" y2="39572"/>
                        <a14:foregroundMark x1="83957" y1="36898" x2="83957" y2="36898"/>
                        <a14:foregroundMark x1="83957" y1="36898" x2="83957" y2="36898"/>
                        <a14:foregroundMark x1="86096" y1="31551" x2="86096" y2="31551"/>
                        <a14:foregroundMark x1="85561" y1="31551" x2="85561" y2="31551"/>
                        <a14:foregroundMark x1="18717" y1="94652" x2="18717" y2="94652"/>
                        <a14:foregroundMark x1="17112" y1="90374" x2="17112" y2="90374"/>
                        <a14:foregroundMark x1="14973" y1="74332" x2="14973" y2="74332"/>
                        <a14:foregroundMark x1="13904" y1="90909" x2="13904" y2="90909"/>
                        <a14:backgroundMark x1="87166" y1="97861" x2="87166" y2="97861"/>
                        <a14:backgroundMark x1="8556" y1="27273" x2="8556" y2="27273"/>
                        <a14:backgroundMark x1="92513" y1="60428" x2="92513" y2="604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993" t="2155" r="14832" b="1078"/>
          <a:stretch/>
        </p:blipFill>
        <p:spPr>
          <a:xfrm>
            <a:off x="395536" y="2564904"/>
            <a:ext cx="2592288" cy="3524347"/>
          </a:xfrm>
        </p:spPr>
      </p:pic>
      <p:sp>
        <p:nvSpPr>
          <p:cNvPr id="6" name="文字方塊 5"/>
          <p:cNvSpPr txBox="1"/>
          <p:nvPr/>
        </p:nvSpPr>
        <p:spPr>
          <a:xfrm>
            <a:off x="3275856" y="1700809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子相處的智慧和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情感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067944" y="3501008"/>
            <a:ext cx="122413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索書號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855</a:t>
            </a: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7723-1</a:t>
            </a: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031948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22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2268</TotalTime>
  <Words>315</Words>
  <Application>Microsoft Office PowerPoint</Application>
  <PresentationFormat>如螢幕大小 (4:3)</PresentationFormat>
  <Paragraphs>14</Paragraphs>
  <Slides>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旅程</vt:lpstr>
      <vt:lpstr>也許你不是特別的孩子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也許你不是特別的孩子</dc:title>
  <dc:creator>ｓｕｎｍｏｏｎ</dc:creator>
  <cp:lastModifiedBy>ｓｕｎｍｏｏｎ</cp:lastModifiedBy>
  <cp:revision>34</cp:revision>
  <dcterms:created xsi:type="dcterms:W3CDTF">2021-09-28T02:38:02Z</dcterms:created>
  <dcterms:modified xsi:type="dcterms:W3CDTF">2021-10-21T03:50:39Z</dcterms:modified>
</cp:coreProperties>
</file>