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85" d="100"/>
          <a:sy n="85" d="100"/>
        </p:scale>
        <p:origin x="-5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1CF8A9-FD6D-462F-91F7-296AFDE835C5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FD1696D-20D2-4E15-AB9D-5E39B188E7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中藥舖的女兒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93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作者簡介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湯素貞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　政治大學廣播電視研究所畢業。</a:t>
            </a:r>
          </a:p>
          <a:p>
            <a:pPr marL="0" indent="0">
              <a:buNone/>
            </a:pP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　　參與過電影、電視廣告製作，做過電影行銷、新聞人物專訪，曾獲文學獎及電影、電視劇本獎，目前以影視劇本和小說創作為主，也在各大學任教。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674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於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中藥舖的女兒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中主角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阿縝的眼光，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真實溫柔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又饒富趣味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，令人讀來共鳴頗多，幼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時的回憶被喚醒，逐漸走入時光之旅。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467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zh-TW" altLang="en-US" dirty="0" smtClean="0"/>
              <a:t>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中藥舖的女兒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片段寫作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手法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，描繪對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鄉下老家事物的回憶探索，與讓人身歷其境的農村日常光景。作者以詼諧逗趣的淡淡筆調書寫中藥舖的老回憶，孩童對事物天馬行空的想像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，使得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回憶虛實交錯，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鋪陳出淡然純樸的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氛圍。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737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中藥舖的女兒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寫的是中醫、親情、愛情，記憶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裡的影像。文中有我們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東方醫學的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底蘊，透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著香氣的藥材，五花八門的器具，還有噓寒問暖的街坊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談笑，讓人想念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那樣的中藥舖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子及街上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的十八般武藝店家，每家都有自己的故事。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609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中藥舖的女兒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家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中經營的中藥舖子，她見證了家族的興衰，也摻和了自己和家戶鄰居，以及玩伴們的童年趣事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。故事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不僅帶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出大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環境的演變，更串起了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1970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80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年代台灣農村的變遷，如同一齣生蹦活跳的生命進行曲。</a:t>
            </a:r>
          </a:p>
        </p:txBody>
      </p:sp>
    </p:spTree>
    <p:extLst>
      <p:ext uri="{BB962C8B-B14F-4D97-AF65-F5344CB8AC3E}">
        <p14:creationId xmlns:p14="http://schemas.microsoft.com/office/powerpoint/2010/main" val="214442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中藥舖的女兒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作者以自身的成長，結合了七十年代的生活圖像，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記錄了那年代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質樸和回憶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。篇文讀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來有份熟悉感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，就如同作者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不僅是寫自己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的成長，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也是你我的故事。</a:t>
            </a:r>
          </a:p>
        </p:txBody>
      </p:sp>
    </p:spTree>
    <p:extLst>
      <p:ext uri="{BB962C8B-B14F-4D97-AF65-F5344CB8AC3E}">
        <p14:creationId xmlns:p14="http://schemas.microsoft.com/office/powerpoint/2010/main" val="254584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0" r="14441"/>
          <a:stretch/>
        </p:blipFill>
        <p:spPr bwMode="auto">
          <a:xfrm>
            <a:off x="1371600" y="2204864"/>
            <a:ext cx="2364059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5004048" y="220486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成長的印記</a:t>
            </a:r>
            <a:endParaRPr lang="zh-TW" altLang="en-US" sz="36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20072" y="3501008"/>
            <a:ext cx="165618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索書</a:t>
            </a:r>
            <a:r>
              <a:rPr lang="zh-TW" altLang="en-US" dirty="0" smtClean="0"/>
              <a:t>號</a:t>
            </a:r>
            <a:endParaRPr lang="en-US" altLang="zh-TW" dirty="0" smtClean="0"/>
          </a:p>
          <a:p>
            <a:r>
              <a:rPr lang="en-US" altLang="zh-TW" dirty="0" smtClean="0"/>
              <a:t>857.7</a:t>
            </a:r>
          </a:p>
          <a:p>
            <a:r>
              <a:rPr lang="en-US" altLang="zh-TW" dirty="0" smtClean="0"/>
              <a:t>3652</a:t>
            </a:r>
          </a:p>
          <a:p>
            <a:r>
              <a:rPr lang="en-US" altLang="zh-TW" dirty="0" smtClean="0"/>
              <a:t>030494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054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398</TotalTime>
  <Words>316</Words>
  <Application>Microsoft Office PowerPoint</Application>
  <PresentationFormat>如螢幕大小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茅草</vt:lpstr>
      <vt:lpstr>中藥舖的女兒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中藥舖的女兒</dc:title>
  <dc:creator>User</dc:creator>
  <cp:lastModifiedBy>User</cp:lastModifiedBy>
  <cp:revision>20</cp:revision>
  <dcterms:created xsi:type="dcterms:W3CDTF">2019-07-08T02:47:39Z</dcterms:created>
  <dcterms:modified xsi:type="dcterms:W3CDTF">2019-07-15T08:22:46Z</dcterms:modified>
</cp:coreProperties>
</file>