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64" r:id="rId2"/>
    <p:sldId id="256" r:id="rId3"/>
    <p:sldId id="258" r:id="rId4"/>
    <p:sldId id="257" r:id="rId5"/>
    <p:sldId id="261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>
        <p:scale>
          <a:sx n="64" d="100"/>
          <a:sy n="64" d="100"/>
        </p:scale>
        <p:origin x="-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5A4EF33-E3B8-49CF-A2AF-54430CC4C7CC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ECA8469-5593-415D-B292-3DE50F9BD7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3429000"/>
            <a:ext cx="5651500" cy="3429000"/>
            <a:chOff x="0" y="2687"/>
            <a:chExt cx="2744" cy="1633"/>
          </a:xfrm>
        </p:grpSpPr>
        <p:pic>
          <p:nvPicPr>
            <p:cNvPr id="19459" name="Picture 3" descr="MCPE01775_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7"/>
              <a:ext cx="1324" cy="1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47" y="3203"/>
              <a:ext cx="149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sz="2000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新細明體"/>
                  <a:ea typeface="新細明體"/>
                </a:rPr>
                <a:t>好書介紹</a:t>
              </a:r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TW" altLang="zh-TW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87173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4234" y="19168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latin typeface="+mn-ea"/>
                <a:ea typeface="+mn-ea"/>
              </a:rPr>
              <a:t>閣樓裡的小花</a:t>
            </a:r>
            <a:endParaRPr lang="zh-TW" altLang="en-US" sz="7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737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+mn-ea"/>
                <a:ea typeface="+mn-ea"/>
              </a:rPr>
              <a:t>作者簡介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b="1" dirty="0" smtClean="0"/>
              <a:t>      </a:t>
            </a:r>
            <a:r>
              <a:rPr lang="en-US" altLang="zh-TW" b="1" dirty="0" smtClean="0"/>
              <a:t>V. C.</a:t>
            </a:r>
            <a:r>
              <a:rPr lang="zh-TW" altLang="en-US" b="1" dirty="0" smtClean="0"/>
              <a:t>安德魯</a:t>
            </a:r>
            <a:r>
              <a:rPr lang="zh-TW" altLang="en-US" b="1" dirty="0" smtClean="0"/>
              <a:t>絲（</a:t>
            </a:r>
            <a:r>
              <a:rPr lang="en-US" altLang="zh-TW" b="1" dirty="0" smtClean="0"/>
              <a:t>V</a:t>
            </a:r>
            <a:r>
              <a:rPr lang="en-US" altLang="zh-TW" b="1" dirty="0" smtClean="0"/>
              <a:t>. C. </a:t>
            </a:r>
            <a:r>
              <a:rPr lang="en-US" altLang="zh-TW" b="1" dirty="0" smtClean="0"/>
              <a:t>Andrews</a:t>
            </a:r>
            <a:r>
              <a:rPr lang="zh-TW" altLang="en-US" b="1" dirty="0" smtClean="0"/>
              <a:t>）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　　</a:t>
            </a:r>
            <a:r>
              <a:rPr lang="en-US" altLang="zh-TW" dirty="0" smtClean="0"/>
              <a:t>※</a:t>
            </a:r>
            <a:r>
              <a:rPr lang="zh-TW" altLang="en-US" dirty="0" smtClean="0"/>
              <a:t>逝世後仍繼續席捲全球的傳奇小說家</a:t>
            </a:r>
            <a:r>
              <a:rPr lang="en-US" altLang="zh-TW" dirty="0" smtClean="0"/>
              <a:t>※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一九二三年出生於美國維吉尼亞州。美國史上最暢銷的作家之一，擅長以禁斷戀情、血親糾葛等元素創造膾炙人口的小說，征服一代又一代的讀者。雖然中年才 邁入寫作生涯，其獨具風格的創作與驚人的銷售成就令同時期作家皆難望其項背，堪稱「歌德羅曼史」、「家族傳奇」類型女王。一九八六年逝世後，由於「</a:t>
            </a:r>
            <a:r>
              <a:rPr lang="en-US" altLang="zh-TW" dirty="0" smtClean="0"/>
              <a:t>V. C.</a:t>
            </a:r>
            <a:r>
              <a:rPr lang="zh-TW" altLang="en-US" dirty="0" smtClean="0"/>
              <a:t>安德魯絲」之名儼然已經成為一個暢銷書品牌，其親族甚至聘請代筆作家，根據她留下的草稿大綱，至今仍繼續發表新作。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　　少女時代不慎摔傷，加上類風濕性關節炎，導致她不得不放棄當個表演者的夢想，餘生更是得靠枴杖和輪椅行動。她自小沉浸於閱讀，最愛童話故事、冒險故 事、恐怖故事，以及愛倫坡、大仲馬的作品，特別深受故事中的恐怖元素吸引。當書本無法滿足她，她便用幻想和塗鴉為自己編故事。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91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閣樓裡的小花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筆調優美，卻又令人驚懼，甚至為其內容坐立難</a:t>
            </a:r>
            <a:r>
              <a:rPr lang="zh-TW" altLang="en-US" dirty="0" smtClean="0"/>
              <a:t>安。閱讀</a:t>
            </a:r>
            <a:r>
              <a:rPr lang="zh-TW" altLang="en-US" dirty="0" smtClean="0"/>
              <a:t>過程中不禁讓人聯想至幾個詭譎的經典故事，諸如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小紅帽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、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森林中死去的孩子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，並且多了點鮮明的維多利亞歌德風。作者成功以少女的眼光訴說書中的可怖世界，教人為之嘆服！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3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2112" y="1646237"/>
            <a:ext cx="8132163" cy="45262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       </a:t>
            </a:r>
            <a:r>
              <a:rPr lang="zh-TW" altLang="en-US" dirty="0" smtClean="0"/>
              <a:t> </a:t>
            </a:r>
            <a:r>
              <a:rPr lang="zh-TW" altLang="en-US" dirty="0" smtClean="0"/>
              <a:t>全書以女主角凱</a:t>
            </a:r>
            <a:r>
              <a:rPr lang="zh-TW" altLang="en-US" dirty="0" smtClean="0"/>
              <a:t>西為第一</a:t>
            </a:r>
            <a:r>
              <a:rPr lang="zh-TW" altLang="en-US" dirty="0" smtClean="0"/>
              <a:t>人稱描述，她和父親、母親、哥哥與一對雙胞胎弟妹，一家六口生活幸福，爸爸還將要升職，眼看往後是無限美好，哪知父親竟車禍身亡，年輕即變寡婦的母親在衣食</a:t>
            </a:r>
            <a:r>
              <a:rPr lang="zh-TW" altLang="en-US" dirty="0" smtClean="0"/>
              <a:t>無著之下</a:t>
            </a:r>
            <a:r>
              <a:rPr lang="zh-TW" altLang="en-US" dirty="0" smtClean="0"/>
              <a:t>，決定帶著她們投奔多年不往來的</a:t>
            </a:r>
            <a:r>
              <a:rPr lang="zh-TW" altLang="en-US" dirty="0" smtClean="0"/>
              <a:t>外公</a:t>
            </a:r>
            <a:r>
              <a:rPr lang="zh-TW" altLang="en-US" dirty="0" smtClean="0"/>
              <a:t>、外婆，這卻是他們從天堂掉到地獄的開始。原來母親當初和父親結合觸怒外公外婆，兩人被逐出家門，再也回不到</a:t>
            </a:r>
            <a:r>
              <a:rPr lang="zh-TW" altLang="en-US" dirty="0" smtClean="0"/>
              <a:t>老家，而今</a:t>
            </a:r>
            <a:r>
              <a:rPr lang="zh-TW" altLang="en-US" dirty="0" smtClean="0"/>
              <a:t>外婆雖開門接納卻有附帶條件，四個小孩必須在樓上的房間居住，不准下樓與外出，不可以讓外公知道他們回來了。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45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   　本書在懸疑緊張又震撼驚悚的情節外，對青少年意識萌發有細膩描寫，作者更</a:t>
            </a:r>
            <a:r>
              <a:rPr lang="zh-TW" altLang="en-US" dirty="0" smtClean="0"/>
              <a:t>因描繪</a:t>
            </a:r>
            <a:r>
              <a:rPr lang="zh-TW" altLang="en-US" dirty="0" smtClean="0"/>
              <a:t>的細節幾近逼真，引發讀者熱議。故事場景都侷限在宅邸中，卻能持續營造出緊繃的劇情張力。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30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「閣樓裡的小花」原著</a:t>
            </a:r>
            <a:r>
              <a:rPr lang="zh-TW" altLang="en-US" dirty="0" smtClean="0"/>
              <a:t>出版</a:t>
            </a:r>
            <a:r>
              <a:rPr lang="zh-TW" altLang="en-US" dirty="0" smtClean="0"/>
              <a:t>至今已</a:t>
            </a:r>
            <a:r>
              <a:rPr lang="en-US" altLang="zh-TW" dirty="0" smtClean="0"/>
              <a:t>36</a:t>
            </a:r>
            <a:r>
              <a:rPr lang="zh-TW" altLang="en-US" dirty="0" smtClean="0"/>
              <a:t>年，甫推出即引起巨大的話題和爭議</a:t>
            </a:r>
            <a:r>
              <a:rPr lang="zh-TW" altLang="en-US" dirty="0" smtClean="0"/>
              <a:t>，顛覆</a:t>
            </a:r>
            <a:r>
              <a:rPr lang="zh-TW" altLang="en-US" dirty="0" smtClean="0"/>
              <a:t>了母親的</a:t>
            </a:r>
            <a:r>
              <a:rPr lang="zh-TW" altLang="en-US" dirty="0"/>
              <a:t>形象</a:t>
            </a:r>
            <a:r>
              <a:rPr lang="zh-TW" altLang="en-US" dirty="0" smtClean="0"/>
              <a:t>和至親的</a:t>
            </a:r>
            <a:r>
              <a:rPr lang="zh-TW" altLang="en-US" dirty="0" smtClean="0"/>
              <a:t>愛。在</a:t>
            </a:r>
            <a:r>
              <a:rPr lang="zh-TW" altLang="en-US" dirty="0" smtClean="0"/>
              <a:t>書中充滿自私的大人</a:t>
            </a:r>
            <a:r>
              <a:rPr lang="zh-TW" altLang="en-US" dirty="0"/>
              <a:t>世界</a:t>
            </a:r>
            <a:r>
              <a:rPr lang="zh-TW" altLang="en-US" dirty="0" smtClean="0"/>
              <a:t>，而四</a:t>
            </a:r>
            <a:r>
              <a:rPr lang="zh-TW" altLang="en-US" dirty="0"/>
              <a:t>個稚子</a:t>
            </a:r>
            <a:r>
              <a:rPr lang="zh-TW" altLang="en-US" dirty="0" smtClean="0"/>
              <a:t>何</a:t>
            </a:r>
            <a:r>
              <a:rPr lang="zh-TW" altLang="en-US" dirty="0" smtClean="0"/>
              <a:t>辜？需承受</a:t>
            </a:r>
            <a:r>
              <a:rPr lang="zh-TW" altLang="en-US" dirty="0"/>
              <a:t>父母的</a:t>
            </a:r>
            <a:r>
              <a:rPr lang="zh-TW" altLang="en-US" dirty="0" smtClean="0"/>
              <a:t>錯誤，其實外祖父母及母親的態度，才是悲劇重演的主因。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47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zh-TW" altLang="en-US" dirty="0" smtClean="0"/>
              <a:t>在</a:t>
            </a:r>
            <a:r>
              <a:rPr lang="en-US" altLang="zh-TW" dirty="0" smtClean="0"/>
              <a:t>70</a:t>
            </a:r>
            <a:r>
              <a:rPr lang="zh-TW" altLang="en-US" dirty="0" smtClean="0"/>
              <a:t>年代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閣樓</a:t>
            </a:r>
            <a:r>
              <a:rPr lang="zh-TW" altLang="en-US" dirty="0" smtClean="0"/>
              <a:t>裡的小</a:t>
            </a:r>
            <a:r>
              <a:rPr lang="zh-TW" altLang="en-US" dirty="0" smtClean="0"/>
              <a:t>花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的</a:t>
            </a:r>
            <a:r>
              <a:rPr lang="zh-TW" altLang="en-US" dirty="0" smtClean="0"/>
              <a:t>主題十分前衛，其探討的是「倫常」及青少年情感發展，然而，因書寫手法詭譎神祕引起議論，是一部曲折的童話故事，其後改編成電影及舞台劇。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69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4" b="935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528392" cy="3495640"/>
          </a:xfrm>
        </p:spPr>
      </p:pic>
      <p:sp>
        <p:nvSpPr>
          <p:cNvPr id="6" name="文字方塊 5"/>
          <p:cNvSpPr txBox="1"/>
          <p:nvPr/>
        </p:nvSpPr>
        <p:spPr>
          <a:xfrm>
            <a:off x="4716016" y="263691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曲折、離奇的童話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32040" y="4005064"/>
            <a:ext cx="136815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索書號</a:t>
            </a:r>
            <a:endParaRPr lang="en-US" altLang="zh-TW" dirty="0" smtClean="0"/>
          </a:p>
          <a:p>
            <a:r>
              <a:rPr lang="en-US" altLang="zh-TW" dirty="0" smtClean="0"/>
              <a:t>874.57</a:t>
            </a:r>
          </a:p>
          <a:p>
            <a:r>
              <a:rPr lang="en-US" altLang="zh-TW" dirty="0" smtClean="0"/>
              <a:t>8733</a:t>
            </a:r>
          </a:p>
          <a:p>
            <a:r>
              <a:rPr lang="en-US" altLang="zh-TW" dirty="0" smtClean="0"/>
              <a:t>028379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74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沉穩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/>
      <a:lstStyle/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393</Words>
  <Application>Microsoft Office PowerPoint</Application>
  <PresentationFormat>如螢幕大小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沉穩</vt:lpstr>
      <vt:lpstr>PowerPoint 簡報</vt:lpstr>
      <vt:lpstr>閣樓裡的小花</vt:lpstr>
      <vt:lpstr>作者簡介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40</cp:revision>
  <dcterms:created xsi:type="dcterms:W3CDTF">2016-05-10T01:52:05Z</dcterms:created>
  <dcterms:modified xsi:type="dcterms:W3CDTF">2016-05-13T02:45:03Z</dcterms:modified>
</cp:coreProperties>
</file>