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2292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3FA16-E023-4161-9925-175CF45568A3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AC206-8898-4927-A404-F8B7DC3893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18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AC206-8898-4927-A404-F8B7DC3893E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6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AC206-8898-4927-A404-F8B7DC3893E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86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F24D7E-9B1C-4012-9FEB-01B327E149B5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8A953C-F6E0-4EAE-80E5-E38292FA094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54409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王漢宗顏楷體繁" pitchFamily="2" charset="-120"/>
                <a:ea typeface="王漢宗顏楷體繁" pitchFamily="2" charset="-120"/>
              </a:rPr>
              <a:t>臺北人</a:t>
            </a:r>
            <a:endParaRPr lang="zh-TW" altLang="en-US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4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23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白先</a:t>
            </a:r>
            <a:r>
              <a:rPr lang="zh-TW" altLang="en-US" dirty="0" smtClean="0">
                <a:latin typeface="王漢宗顏楷體繁" pitchFamily="2" charset="-120"/>
                <a:ea typeface="王漢宗顏楷體繁" pitchFamily="2" charset="-120"/>
              </a:rPr>
              <a:t>勇 </a:t>
            </a:r>
            <a:endParaRPr lang="en-US" altLang="zh-TW" dirty="0" smtClean="0">
              <a:latin typeface="王漢宗顏楷體繁" pitchFamily="2" charset="-120"/>
              <a:ea typeface="王漢宗顏楷體繁" pitchFamily="2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王漢宗顏楷體繁" pitchFamily="2" charset="-120"/>
                <a:ea typeface="王漢宗顏楷體繁" pitchFamily="2" charset="-120"/>
              </a:rPr>
              <a:t>    廣西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桂林人，台大文外系畢業，後赴美到愛荷華大學作家工作室研究創作，獲碩士學位後任教於加州大學。曾創辦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現代文學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雜誌，著有短篇小說集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寂寞的十七歲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、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台北人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，長篇小說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孽子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，散文集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明星咖啡館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、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驀然回首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、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第六隻手指</a:t>
            </a:r>
            <a:r>
              <a:rPr lang="en-US" altLang="zh-TW" dirty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dirty="0" smtClean="0">
                <a:latin typeface="王漢宗顏楷體繁" pitchFamily="2" charset="-120"/>
                <a:ea typeface="王漢宗顏楷體繁" pitchFamily="2" charset="-120"/>
              </a:rPr>
              <a:t>。</a:t>
            </a:r>
            <a:endParaRPr lang="en-US" altLang="zh-TW" dirty="0" smtClean="0">
              <a:latin typeface="王漢宗顏楷體繁" pitchFamily="2" charset="-120"/>
              <a:ea typeface="王漢宗顏楷體繁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 </a:t>
            </a:r>
            <a:r>
              <a:rPr lang="zh-TW" altLang="en-US" dirty="0" smtClean="0">
                <a:latin typeface="王漢宗顏楷體繁" pitchFamily="2" charset="-120"/>
                <a:ea typeface="王漢宗顏楷體繁" pitchFamily="2" charset="-120"/>
              </a:rPr>
              <a:t>   白</a:t>
            </a:r>
            <a:r>
              <a:rPr lang="zh-TW" altLang="en-US" dirty="0">
                <a:latin typeface="王漢宗顏楷體繁" pitchFamily="2" charset="-120"/>
                <a:ea typeface="王漢宗顏楷體繁" pitchFamily="2" charset="-120"/>
              </a:rPr>
              <a:t>先勇先生吸收西洋現代文學寫作技巧，融入到中國傳統表現方式之中，描寫新舊交替時代人物的故事與生活，富歷史興衰與人世滄桑感。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王漢宗顏楷體繁" pitchFamily="2" charset="-120"/>
                <a:ea typeface="王漢宗顏楷體繁" pitchFamily="2" charset="-120"/>
              </a:rPr>
              <a:t>作者簡介</a:t>
            </a:r>
            <a:endParaRPr lang="zh-TW" altLang="en-US" dirty="0">
              <a:latin typeface="王漢宗顏楷體繁" pitchFamily="2" charset="-120"/>
              <a:ea typeface="王漢宗顏楷體繁" pitchFamily="2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6632"/>
            <a:ext cx="1913756" cy="2133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5361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 </a:t>
            </a:r>
            <a:r>
              <a:rPr lang="en-US" altLang="zh-TW" sz="4000" dirty="0" smtClean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sz="4000" dirty="0" smtClean="0">
                <a:latin typeface="王漢宗顏楷體繁" pitchFamily="2" charset="-120"/>
                <a:ea typeface="王漢宗顏楷體繁" pitchFamily="2" charset="-120"/>
              </a:rPr>
              <a:t>臺北人</a:t>
            </a:r>
            <a:r>
              <a:rPr lang="en-US" altLang="zh-TW" sz="4000" dirty="0" smtClean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sz="4000" dirty="0" smtClean="0">
                <a:latin typeface="王漢宗顏楷體繁" pitchFamily="2" charset="-120"/>
                <a:ea typeface="王漢宗顏楷體繁" pitchFamily="2" charset="-120"/>
              </a:rPr>
              <a:t>是一本深具複雜性的作品。此書由十四個短篇小說構成，寫作技巧各篇不同，長短也相異，每篇都能獨立存在，稱得上是一流的短篇小說。</a:t>
            </a:r>
            <a:endParaRPr lang="en-US" altLang="zh-TW" sz="4000" dirty="0" smtClean="0">
              <a:latin typeface="王漢宗顏楷體繁" pitchFamily="2" charset="-120"/>
              <a:ea typeface="王漢宗顏楷體繁" pitchFamily="2" charset="-120"/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53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en-US" altLang="zh-TW" sz="3200" dirty="0" smtClean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臺北人</a:t>
            </a:r>
            <a:r>
              <a:rPr lang="en-US" altLang="zh-TW" sz="3200" dirty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的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主角們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，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並非在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臺北土生土長，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而是大陸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淪陷後，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隨政府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播遷來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台。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他們在大陸，擁有許多特殊的「過往」，這些過往在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他們來到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台灣的「新」生活裡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，成了重擔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。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他們忘不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掉，往往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緬懷在大陸時擁有的身分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、榮耀、排場、愛情</a:t>
            </a:r>
            <a:r>
              <a:rPr lang="en-US" altLang="zh-TW" sz="3200" dirty="0">
                <a:latin typeface="王漢宗顏楷體繁" pitchFamily="2" charset="-120"/>
                <a:ea typeface="王漢宗顏楷體繁" pitchFamily="2" charset="-120"/>
              </a:rPr>
              <a:t>……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，</a:t>
            </a:r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成為影響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，影響著他們的生活。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74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王漢宗顏楷體繁" pitchFamily="2" charset="-120"/>
                <a:ea typeface="王漢宗顏楷體繁" pitchFamily="2" charset="-120"/>
              </a:rPr>
              <a:t>      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金</a:t>
            </a:r>
            <a:r>
              <a:rPr lang="zh-TW" altLang="en-US" sz="3600" dirty="0">
                <a:latin typeface="王漢宗顏楷體繁" pitchFamily="2" charset="-120"/>
                <a:ea typeface="王漢宗顏楷體繁" pitchFamily="2" charset="-120"/>
              </a:rPr>
              <a:t>大班、尹雪艷、華夫人、賴鳴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升，這些主角是</a:t>
            </a:r>
            <a:r>
              <a:rPr lang="en-US" altLang="zh-TW" sz="3600" dirty="0" smtClean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台北人</a:t>
            </a:r>
            <a:r>
              <a:rPr lang="en-US" altLang="zh-TW" sz="3600" dirty="0" smtClean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的主軸，每個都追</a:t>
            </a:r>
            <a:r>
              <a:rPr lang="zh-TW" altLang="en-US" sz="3600" dirty="0">
                <a:latin typeface="王漢宗顏楷體繁" pitchFamily="2" charset="-120"/>
                <a:ea typeface="王漢宗顏楷體繁" pitchFamily="2" charset="-120"/>
              </a:rPr>
              <a:t>戀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過去的豪貴，</a:t>
            </a:r>
            <a:r>
              <a:rPr lang="zh-TW" altLang="en-US" sz="3600" dirty="0">
                <a:latin typeface="王漢宗顏楷體繁" pitchFamily="2" charset="-120"/>
                <a:ea typeface="王漢宗顏楷體繁" pitchFamily="2" charset="-120"/>
              </a:rPr>
              <a:t>卻無法正視現在，望向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未來，中國</a:t>
            </a:r>
            <a:r>
              <a:rPr lang="zh-TW" altLang="en-US" sz="3600" dirty="0">
                <a:latin typeface="王漢宗顏楷體繁" pitchFamily="2" charset="-120"/>
                <a:ea typeface="王漢宗顏楷體繁" pitchFamily="2" charset="-120"/>
              </a:rPr>
              <a:t>這群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最後貴族，在台北生活的百態，於作者筆下呈現。</a:t>
            </a:r>
            <a:endParaRPr lang="zh-TW" altLang="en-US" sz="3600" dirty="0"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52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/>
              <a:t>        </a:t>
            </a:r>
            <a:r>
              <a:rPr lang="en-US" altLang="zh-TW" sz="2800" dirty="0" smtClean="0">
                <a:latin typeface="王漢宗顏楷體繁" pitchFamily="2" charset="-120"/>
                <a:ea typeface="王漢宗顏楷體繁" pitchFamily="2" charset="-120"/>
              </a:rPr>
              <a:t>《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臺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北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人</a:t>
            </a:r>
            <a:r>
              <a:rPr lang="en-US" altLang="zh-TW" sz="2800" dirty="0" smtClean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中人物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精彩的對話與互動，形成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一個網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絡，可以讓讀者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充分了解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書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中每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位人物的內在思想和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應對，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透過精彩的對話，也讓人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覺得作者筆下的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角色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皆活靈活現。</a:t>
            </a:r>
            <a:endParaRPr lang="en-US" altLang="zh-TW" sz="2800" dirty="0" smtClean="0">
              <a:latin typeface="王漢宗顏楷體繁" pitchFamily="2" charset="-120"/>
              <a:ea typeface="王漢宗顏楷體繁" pitchFamily="2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    書中也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感受到人物的心情起伏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，就如</a:t>
            </a:r>
            <a:r>
              <a:rPr lang="en-US" altLang="zh-TW" sz="2800" dirty="0" smtClean="0">
                <a:latin typeface="王漢宗顏楷體繁" pitchFamily="2" charset="-120"/>
                <a:ea typeface="王漢宗顏楷體繁" pitchFamily="2" charset="-120"/>
              </a:rPr>
              <a:t>〈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秋思</a:t>
            </a:r>
            <a:r>
              <a:rPr lang="en-US" altLang="zh-TW" sz="2800" dirty="0">
                <a:latin typeface="王漢宗顏楷體繁" pitchFamily="2" charset="-120"/>
                <a:ea typeface="王漢宗顏楷體繁" pitchFamily="2" charset="-120"/>
              </a:rPr>
              <a:t>〉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裡的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華夫人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，藉由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眼前的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「一捧雪」，回憶起把日本打敗的將軍，他挽著華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夫人走進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園子，這時正值那百多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株盛開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的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「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一捧雪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」─菊花，有如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一頃白浪奔騰的</a:t>
            </a:r>
            <a:r>
              <a:rPr lang="zh-TW" altLang="en-US" sz="2800" dirty="0" smtClean="0">
                <a:latin typeface="王漢宗顏楷體繁" pitchFamily="2" charset="-120"/>
                <a:ea typeface="王漢宗顏楷體繁" pitchFamily="2" charset="-120"/>
              </a:rPr>
              <a:t>雪海，</a:t>
            </a:r>
            <a:r>
              <a:rPr lang="zh-TW" altLang="en-US" sz="2800" dirty="0">
                <a:latin typeface="王漢宗顏楷體繁" pitchFamily="2" charset="-120"/>
                <a:ea typeface="王漢宗顏楷體繁" pitchFamily="2" charset="-120"/>
              </a:rPr>
              <a:t>相似的今昔之景，使得思念之情油然而生。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785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</a:t>
            </a:r>
            <a:r>
              <a:rPr lang="en-US" altLang="zh-TW" sz="3600" dirty="0" smtClean="0">
                <a:latin typeface="王漢宗顏楷體繁" pitchFamily="2" charset="-120"/>
                <a:ea typeface="王漢宗顏楷體繁" pitchFamily="2" charset="-120"/>
              </a:rPr>
              <a:t>〈</a:t>
            </a:r>
            <a:r>
              <a:rPr lang="zh-TW" altLang="en-US" sz="3600" dirty="0">
                <a:latin typeface="王漢宗顏楷體繁" pitchFamily="2" charset="-120"/>
                <a:ea typeface="王漢宗顏楷體繁" pitchFamily="2" charset="-120"/>
              </a:rPr>
              <a:t>永遠的尹雪艷</a:t>
            </a:r>
            <a:r>
              <a:rPr lang="en-US" altLang="zh-TW" sz="3600" dirty="0" smtClean="0">
                <a:latin typeface="王漢宗顏楷體繁" pitchFamily="2" charset="-120"/>
                <a:ea typeface="王漢宗顏楷體繁" pitchFamily="2" charset="-120"/>
              </a:rPr>
              <a:t>》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中，作者異於</a:t>
            </a:r>
            <a:r>
              <a:rPr lang="zh-TW" altLang="en-US" sz="3600" dirty="0">
                <a:latin typeface="王漢宗顏楷體繁" pitchFamily="2" charset="-120"/>
                <a:ea typeface="王漢宗顏楷體繁" pitchFamily="2" charset="-120"/>
              </a:rPr>
              <a:t>世俗的眼光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描寫</a:t>
            </a:r>
            <a:r>
              <a:rPr lang="zh-TW" altLang="en-US" sz="3600" u="sng" dirty="0" smtClean="0">
                <a:latin typeface="王漢宗顏楷體繁" pitchFamily="2" charset="-120"/>
                <a:ea typeface="王漢宗顏楷體繁" pitchFamily="2" charset="-120"/>
              </a:rPr>
              <a:t>尹雪艷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是舞女，在一般人看來身份低微，</a:t>
            </a:r>
            <a:r>
              <a:rPr lang="zh-TW" altLang="en-US" sz="3600" dirty="0">
                <a:latin typeface="王漢宗顏楷體繁" pitchFamily="2" charset="-120"/>
                <a:ea typeface="王漢宗顏楷體繁" pitchFamily="2" charset="-120"/>
              </a:rPr>
              <a:t>但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作者卻用「白」來形容她；描寫她的氣度比官夫人更高雅，足見作者對美的觀感有自己的見解。</a:t>
            </a:r>
            <a:endParaRPr lang="zh-TW" altLang="en-US" sz="3600" dirty="0"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569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85" t="18878" r="28204" b="17157"/>
          <a:stretch/>
        </p:blipFill>
        <p:spPr>
          <a:xfrm>
            <a:off x="683568" y="1895109"/>
            <a:ext cx="2972622" cy="42814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283968" y="191683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歷史的悲壯與</a:t>
            </a:r>
            <a:r>
              <a:rPr lang="zh-TW" altLang="en-US" sz="3200" dirty="0">
                <a:latin typeface="王漢宗顏楷體繁" pitchFamily="2" charset="-120"/>
                <a:ea typeface="王漢宗顏楷體繁" pitchFamily="2" charset="-120"/>
              </a:rPr>
              <a:t>滄桑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788024" y="3212976"/>
            <a:ext cx="151216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/>
              <a:t>索書號</a:t>
            </a:r>
            <a:endParaRPr lang="en-US" altLang="zh-TW" sz="2000" dirty="0" smtClean="0"/>
          </a:p>
          <a:p>
            <a:r>
              <a:rPr lang="en-US" altLang="zh-TW" sz="2000" dirty="0" smtClean="0">
                <a:latin typeface="王漢宗顏楷體繁" pitchFamily="2" charset="-120"/>
                <a:ea typeface="王漢宗顏楷體繁" pitchFamily="2" charset="-120"/>
              </a:rPr>
              <a:t>857.63</a:t>
            </a:r>
          </a:p>
          <a:p>
            <a:r>
              <a:rPr lang="en-US" altLang="zh-TW" sz="2000" dirty="0" smtClean="0">
                <a:latin typeface="王漢宗顏楷體繁" pitchFamily="2" charset="-120"/>
                <a:ea typeface="王漢宗顏楷體繁" pitchFamily="2" charset="-120"/>
              </a:rPr>
              <a:t>2621-2</a:t>
            </a:r>
          </a:p>
          <a:p>
            <a:r>
              <a:rPr lang="en-US" altLang="zh-TW" sz="2000" dirty="0" smtClean="0">
                <a:latin typeface="王漢宗顏楷體繁" pitchFamily="2" charset="-120"/>
                <a:ea typeface="王漢宗顏楷體繁" pitchFamily="2" charset="-120"/>
              </a:rPr>
              <a:t>028321</a:t>
            </a:r>
            <a:endParaRPr lang="zh-TW" altLang="en-US" sz="20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84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941</TotalTime>
  <Words>528</Words>
  <Application>Microsoft Office PowerPoint</Application>
  <PresentationFormat>如螢幕大小 (4:3)</PresentationFormat>
  <Paragraphs>19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PowerPoint 簡報</vt:lpstr>
      <vt:lpstr>臺北人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臺北人</dc:title>
  <dc:creator>User</dc:creator>
  <cp:lastModifiedBy>User</cp:lastModifiedBy>
  <cp:revision>34</cp:revision>
  <dcterms:created xsi:type="dcterms:W3CDTF">2016-03-31T01:59:10Z</dcterms:created>
  <dcterms:modified xsi:type="dcterms:W3CDTF">2016-04-07T06:39:39Z</dcterms:modified>
</cp:coreProperties>
</file>