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r:id="rId28" roundtripDataSignature="AMtx7mhC/hNW8GmImWk3J4tyBp1Z4Wnk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customschemas.google.com/relationships/presentationmetadata" Target="meta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C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703d5f9ae3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703d5f9ae3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703d5f9ae3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703d5f9ae3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703d5f9ae3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2703d5f9ae3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703d5f9ae3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703d5f9ae3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2703d5f9ae3_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703d5f9ae3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703d5f9ae3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2703d5f9ae3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703d5f9ae3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703d5f9ae3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703d5f9ae3_0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703d5f9ae3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703d5f9ae3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2703d5f9ae3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703d5f9ae3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2703d5f9ae3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2703d5f9ae3_0_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1ppt.com/xiazai/" TargetMode="Externa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icrosoft Yahe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2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9" name="Google Shape;7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Yahe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Yahe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比较">
  <p:cSld name="1_比较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2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2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58" name="Google Shape;58;p22"/>
          <p:cNvSpPr txBox="1"/>
          <p:nvPr/>
        </p:nvSpPr>
        <p:spPr>
          <a:xfrm>
            <a:off x="1602904" y="6739570"/>
            <a:ext cx="1224136" cy="11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Microsoft Yahei"/>
              <a:buNone/>
            </a:pPr>
            <a:r>
              <a:rPr b="0" i="0" lang="zh-CN" sz="100" u="sng" cap="none" strike="noStrik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PPT下载</a:t>
            </a:r>
            <a:r>
              <a:rPr b="0" i="0" lang="zh-CN" sz="100" u="none" cap="none" strike="noStrik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http://www.1ppt.com/xiazai/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icrosoft Yahe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1" name="Google Shape;71;p2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b="0" i="0" sz="44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2" name="Google Shape;1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15.jpg"/><Relationship Id="rId5" Type="http://schemas.openxmlformats.org/officeDocument/2006/relationships/image" Target="../media/image20.jpg"/><Relationship Id="rId6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21.jpg"/><Relationship Id="rId5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jpg"/><Relationship Id="rId4" Type="http://schemas.openxmlformats.org/officeDocument/2006/relationships/image" Target="../media/image4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g"/><Relationship Id="rId4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Relationship Id="rId4" Type="http://schemas.openxmlformats.org/officeDocument/2006/relationships/image" Target="../media/image4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g"/><Relationship Id="rId4" Type="http://schemas.openxmlformats.org/officeDocument/2006/relationships/image" Target="../media/image4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Relationship Id="rId4" Type="http://schemas.openxmlformats.org/officeDocument/2006/relationships/image" Target="../media/image4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Relationship Id="rId4" Type="http://schemas.openxmlformats.org/officeDocument/2006/relationships/image" Target="../media/image28.jpg"/><Relationship Id="rId5" Type="http://schemas.openxmlformats.org/officeDocument/2006/relationships/image" Target="../media/image4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jpg"/><Relationship Id="rId4" Type="http://schemas.openxmlformats.org/officeDocument/2006/relationships/image" Target="../media/image37.jpg"/><Relationship Id="rId5" Type="http://schemas.openxmlformats.org/officeDocument/2006/relationships/image" Target="../media/image4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image" Target="../media/image5.jpg"/><Relationship Id="rId6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13.jpg"/><Relationship Id="rId5" Type="http://schemas.openxmlformats.org/officeDocument/2006/relationships/image" Target="../media/image12.jpg"/><Relationship Id="rId6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33.jpg"/><Relationship Id="rId5" Type="http://schemas.openxmlformats.org/officeDocument/2006/relationships/image" Target="../media/image41.jpg"/><Relationship Id="rId6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" y="0"/>
            <a:ext cx="1218988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1"/>
          <p:cNvGrpSpPr/>
          <p:nvPr/>
        </p:nvGrpSpPr>
        <p:grpSpPr>
          <a:xfrm>
            <a:off x="254643" y="1783080"/>
            <a:ext cx="11772260" cy="4364898"/>
            <a:chOff x="254643" y="1783080"/>
            <a:chExt cx="11772260" cy="4364898"/>
          </a:xfrm>
        </p:grpSpPr>
        <p:sp>
          <p:nvSpPr>
            <p:cNvPr id="101" name="Google Shape;101;p1"/>
            <p:cNvSpPr/>
            <p:nvPr/>
          </p:nvSpPr>
          <p:spPr>
            <a:xfrm>
              <a:off x="254643" y="1783080"/>
              <a:ext cx="11644132" cy="32918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icrosoft Yahe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pic>
          <p:nvPicPr>
            <p:cNvPr id="102" name="Google Shape;102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5400000">
              <a:off x="5604244" y="-274681"/>
              <a:ext cx="1073059" cy="117722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Google Shape;103;p1"/>
          <p:cNvSpPr txBox="1"/>
          <p:nvPr/>
        </p:nvSpPr>
        <p:spPr>
          <a:xfrm>
            <a:off x="1393369" y="2906962"/>
            <a:ext cx="9348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Microsoft Yahei"/>
              <a:buNone/>
            </a:pPr>
            <a:r>
              <a:rPr b="1" i="0" lang="zh-CN" sz="4800" u="none" cap="none" strike="noStrik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112學年</a:t>
            </a:r>
            <a:r>
              <a:rPr b="1" i="0" lang="zh-CN" sz="6600" u="none" cap="none" strike="noStrike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數字油畫社</a:t>
            </a:r>
            <a:endParaRPr b="1" i="0" sz="6600" u="none" cap="none" strike="noStrike">
              <a:solidFill>
                <a:srgbClr val="674EA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1190384" y="4250513"/>
            <a:ext cx="977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000"/>
              <a:buFont typeface="Arial"/>
              <a:buNone/>
            </a:pPr>
            <a:r>
              <a:rPr b="0" i="0" lang="zh-CN" sz="2400" u="none" cap="none" strike="noStrike">
                <a:solidFill>
                  <a:srgbClr val="674EA7"/>
                </a:solidFill>
                <a:latin typeface="MingLiu"/>
                <a:ea typeface="MingLiu"/>
                <a:cs typeface="MingLiu"/>
                <a:sym typeface="MingLiu"/>
              </a:rPr>
              <a:t>即使不具任何繪畫基礎，你絕對可以完成網站所見的任何美麗圖案。</a:t>
            </a:r>
            <a:endParaRPr b="0" i="0" sz="2400" u="none" cap="none" strike="noStrike">
              <a:solidFill>
                <a:srgbClr val="674EA7"/>
              </a:solidFill>
              <a:latin typeface="MingLiu"/>
              <a:ea typeface="MingLiu"/>
              <a:cs typeface="MingLiu"/>
              <a:sym typeface="MingLiu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2781661" y="2046131"/>
            <a:ext cx="662867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CN" sz="4400" u="none" cap="none" strike="noStrik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Paint By Number</a:t>
            </a:r>
            <a:endParaRPr b="0" i="0" sz="44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" y="0"/>
            <a:ext cx="121898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/>
          <p:nvPr/>
        </p:nvSpPr>
        <p:spPr>
          <a:xfrm>
            <a:off x="280043" y="247650"/>
            <a:ext cx="11644132" cy="63817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sx="101000" rotWithShape="0" algn="ctr" sy="101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icrosoft Yahe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89" name="Google Shape;189;p9"/>
          <p:cNvPicPr preferRelativeResize="0"/>
          <p:nvPr/>
        </p:nvPicPr>
        <p:blipFill rotWithShape="1">
          <a:blip r:embed="rId4">
            <a:alphaModFix/>
          </a:blip>
          <a:srcRect b="11094" l="0" r="6785" t="16864"/>
          <a:stretch/>
        </p:blipFill>
        <p:spPr>
          <a:xfrm rot="5400000">
            <a:off x="-1359950" y="1462299"/>
            <a:ext cx="6847399" cy="39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9"/>
          <p:cNvPicPr preferRelativeResize="0"/>
          <p:nvPr/>
        </p:nvPicPr>
        <p:blipFill rotWithShape="1">
          <a:blip r:embed="rId5">
            <a:alphaModFix/>
          </a:blip>
          <a:srcRect b="14004" l="9099" r="5699" t="22162"/>
          <a:stretch/>
        </p:blipFill>
        <p:spPr>
          <a:xfrm rot="5400000">
            <a:off x="2786876" y="1516062"/>
            <a:ext cx="6808748" cy="382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/>
          <p:cNvPicPr preferRelativeResize="0"/>
          <p:nvPr/>
        </p:nvPicPr>
        <p:blipFill rotWithShape="1">
          <a:blip r:embed="rId6">
            <a:alphaModFix/>
          </a:blip>
          <a:srcRect b="20138" l="4140" r="2819" t="11222"/>
          <a:stretch/>
        </p:blipFill>
        <p:spPr>
          <a:xfrm rot="5400000">
            <a:off x="6815612" y="1547814"/>
            <a:ext cx="6799901" cy="376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 b="2803" l="5765" r="14956" t="30382"/>
          <a:stretch/>
        </p:blipFill>
        <p:spPr>
          <a:xfrm rot="5400000">
            <a:off x="-1132119" y="1132108"/>
            <a:ext cx="6154057" cy="388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0"/>
          <p:cNvPicPr preferRelativeResize="0"/>
          <p:nvPr/>
        </p:nvPicPr>
        <p:blipFill rotWithShape="1">
          <a:blip r:embed="rId4">
            <a:alphaModFix/>
          </a:blip>
          <a:srcRect b="10475" l="8236" r="18112" t="8043"/>
          <a:stretch/>
        </p:blipFill>
        <p:spPr>
          <a:xfrm>
            <a:off x="4058011" y="367378"/>
            <a:ext cx="4151087" cy="61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14892" y="544291"/>
            <a:ext cx="3677117" cy="6012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1"/>
          <p:cNvPicPr preferRelativeResize="0"/>
          <p:nvPr/>
        </p:nvPicPr>
        <p:blipFill rotWithShape="1">
          <a:blip r:embed="rId3">
            <a:alphaModFix/>
          </a:blip>
          <a:srcRect b="15544" l="11970" r="6143" t="22275"/>
          <a:stretch/>
        </p:blipFill>
        <p:spPr>
          <a:xfrm rot="5400000">
            <a:off x="-1663181" y="1416439"/>
            <a:ext cx="7187162" cy="409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1"/>
          <p:cNvPicPr preferRelativeResize="0"/>
          <p:nvPr/>
        </p:nvPicPr>
        <p:blipFill rotWithShape="1">
          <a:blip r:embed="rId4">
            <a:alphaModFix/>
          </a:blip>
          <a:srcRect b="9779" l="0" r="0" t="17304"/>
          <a:stretch/>
        </p:blipFill>
        <p:spPr>
          <a:xfrm rot="5400000">
            <a:off x="2455039" y="1514205"/>
            <a:ext cx="7165802" cy="39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1"/>
          <p:cNvPicPr preferRelativeResize="0"/>
          <p:nvPr/>
        </p:nvPicPr>
        <p:blipFill rotWithShape="1">
          <a:blip r:embed="rId5">
            <a:alphaModFix/>
          </a:blip>
          <a:srcRect b="10423" l="10728" r="14326" t="29894"/>
          <a:stretch/>
        </p:blipFill>
        <p:spPr>
          <a:xfrm rot="5400000">
            <a:off x="6733459" y="1380026"/>
            <a:ext cx="6853081" cy="4093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2"/>
          <p:cNvPicPr preferRelativeResize="0"/>
          <p:nvPr/>
        </p:nvPicPr>
        <p:blipFill rotWithShape="1">
          <a:blip r:embed="rId3">
            <a:alphaModFix/>
          </a:blip>
          <a:srcRect b="14295" l="23582" r="7493" t="24541"/>
          <a:stretch/>
        </p:blipFill>
        <p:spPr>
          <a:xfrm rot="5400000">
            <a:off x="-384865" y="1146863"/>
            <a:ext cx="6858004" cy="456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2"/>
          <p:cNvPicPr preferRelativeResize="0"/>
          <p:nvPr/>
        </p:nvPicPr>
        <p:blipFill rotWithShape="1">
          <a:blip r:embed="rId4">
            <a:alphaModFix/>
          </a:blip>
          <a:srcRect b="5396" l="12187" r="20934" t="18624"/>
          <a:stretch/>
        </p:blipFill>
        <p:spPr>
          <a:xfrm>
            <a:off x="6215274" y="0"/>
            <a:ext cx="4573344" cy="685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3"/>
          <p:cNvPicPr preferRelativeResize="0"/>
          <p:nvPr/>
        </p:nvPicPr>
        <p:blipFill rotWithShape="1">
          <a:blip r:embed="rId3">
            <a:alphaModFix/>
          </a:blip>
          <a:srcRect b="7946" l="0" r="12446" t="23180"/>
          <a:stretch/>
        </p:blipFill>
        <p:spPr>
          <a:xfrm rot="5400000">
            <a:off x="-653957" y="1408697"/>
            <a:ext cx="6871375" cy="405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3"/>
          <p:cNvPicPr preferRelativeResize="0"/>
          <p:nvPr/>
        </p:nvPicPr>
        <p:blipFill rotWithShape="1">
          <a:blip r:embed="rId4">
            <a:alphaModFix/>
          </a:blip>
          <a:srcRect b="10422" l="18850" r="10859" t="19100"/>
          <a:stretch/>
        </p:blipFill>
        <p:spPr>
          <a:xfrm rot="5400000">
            <a:off x="5037494" y="852141"/>
            <a:ext cx="6871372" cy="5167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703d5f9ae3_0_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2703d5f9ae3_0_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g2703d5f9ae3_0_6"/>
          <p:cNvPicPr preferRelativeResize="0"/>
          <p:nvPr/>
        </p:nvPicPr>
        <p:blipFill rotWithShape="1">
          <a:blip r:embed="rId3">
            <a:alphaModFix/>
          </a:blip>
          <a:srcRect b="7849" l="3561" r="7407" t="5322"/>
          <a:stretch/>
        </p:blipFill>
        <p:spPr>
          <a:xfrm>
            <a:off x="751975" y="0"/>
            <a:ext cx="527430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2703d5f9ae3_0_6"/>
          <p:cNvPicPr preferRelativeResize="0"/>
          <p:nvPr/>
        </p:nvPicPr>
        <p:blipFill rotWithShape="1">
          <a:blip r:embed="rId4">
            <a:alphaModFix/>
          </a:blip>
          <a:srcRect b="0" l="10757" r="10945" t="6820"/>
          <a:stretch/>
        </p:blipFill>
        <p:spPr>
          <a:xfrm>
            <a:off x="6650800" y="-44462"/>
            <a:ext cx="4378149" cy="694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703d5f9ae3_0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703d5f9ae3_0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g2703d5f9ae3_0_20"/>
          <p:cNvPicPr preferRelativeResize="0"/>
          <p:nvPr/>
        </p:nvPicPr>
        <p:blipFill rotWithShape="1">
          <a:blip r:embed="rId3">
            <a:alphaModFix/>
          </a:blip>
          <a:srcRect b="2864" l="14864" r="16758" t="8990"/>
          <a:stretch/>
        </p:blipFill>
        <p:spPr>
          <a:xfrm>
            <a:off x="6877600" y="0"/>
            <a:ext cx="399007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703d5f9ae3_0_20"/>
          <p:cNvPicPr preferRelativeResize="0"/>
          <p:nvPr/>
        </p:nvPicPr>
        <p:blipFill rotWithShape="1">
          <a:blip r:embed="rId4">
            <a:alphaModFix/>
          </a:blip>
          <a:srcRect b="12279" l="19199" r="29793" t="33625"/>
          <a:stretch/>
        </p:blipFill>
        <p:spPr>
          <a:xfrm>
            <a:off x="1246000" y="0"/>
            <a:ext cx="485000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703d5f9ae3_0_7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2703d5f9ae3_0_7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g2703d5f9ae3_0_70"/>
          <p:cNvPicPr preferRelativeResize="0"/>
          <p:nvPr/>
        </p:nvPicPr>
        <p:blipFill rotWithShape="1">
          <a:blip r:embed="rId3">
            <a:alphaModFix/>
          </a:blip>
          <a:srcRect b="0" l="13672" r="17447" t="2922"/>
          <a:stretch/>
        </p:blipFill>
        <p:spPr>
          <a:xfrm>
            <a:off x="167100" y="0"/>
            <a:ext cx="3743151" cy="703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703d5f9ae3_0_70"/>
          <p:cNvPicPr preferRelativeResize="0"/>
          <p:nvPr/>
        </p:nvPicPr>
        <p:blipFill rotWithShape="1">
          <a:blip r:embed="rId4">
            <a:alphaModFix/>
          </a:blip>
          <a:srcRect b="8099" l="11809" r="16315" t="4625"/>
          <a:stretch/>
        </p:blipFill>
        <p:spPr>
          <a:xfrm>
            <a:off x="4310000" y="0"/>
            <a:ext cx="7531064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703d5f9ae3_0_3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2703d5f9ae3_0_3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g2703d5f9ae3_0_32"/>
          <p:cNvPicPr preferRelativeResize="0"/>
          <p:nvPr/>
        </p:nvPicPr>
        <p:blipFill rotWithShape="1">
          <a:blip r:embed="rId3">
            <a:alphaModFix/>
          </a:blip>
          <a:srcRect b="5942" l="7583" r="9894" t="15348"/>
          <a:stretch/>
        </p:blipFill>
        <p:spPr>
          <a:xfrm>
            <a:off x="6096000" y="0"/>
            <a:ext cx="539298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703d5f9ae3_0_32"/>
          <p:cNvPicPr preferRelativeResize="0"/>
          <p:nvPr/>
        </p:nvPicPr>
        <p:blipFill rotWithShape="1">
          <a:blip r:embed="rId4">
            <a:alphaModFix/>
          </a:blip>
          <a:srcRect b="6432" l="8684" r="9769" t="11209"/>
          <a:stretch/>
        </p:blipFill>
        <p:spPr>
          <a:xfrm>
            <a:off x="685125" y="-34162"/>
            <a:ext cx="5143500" cy="6926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03d5f9ae3_0_6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2703d5f9ae3_0_6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g2703d5f9ae3_0_60"/>
          <p:cNvPicPr preferRelativeResize="0"/>
          <p:nvPr/>
        </p:nvPicPr>
        <p:blipFill rotWithShape="1">
          <a:blip r:embed="rId3">
            <a:alphaModFix/>
          </a:blip>
          <a:srcRect b="30553" l="6238" r="40807" t="15599"/>
          <a:stretch/>
        </p:blipFill>
        <p:spPr>
          <a:xfrm>
            <a:off x="838200" y="0"/>
            <a:ext cx="5113425" cy="693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703d5f9ae3_0_60"/>
          <p:cNvPicPr preferRelativeResize="0"/>
          <p:nvPr/>
        </p:nvPicPr>
        <p:blipFill rotWithShape="1">
          <a:blip r:embed="rId4">
            <a:alphaModFix/>
          </a:blip>
          <a:srcRect b="17156" l="6174" r="22027" t="0"/>
          <a:stretch/>
        </p:blipFill>
        <p:spPr>
          <a:xfrm>
            <a:off x="6634100" y="0"/>
            <a:ext cx="4506451" cy="6933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" y="0"/>
            <a:ext cx="121898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/>
          <p:nvPr/>
        </p:nvSpPr>
        <p:spPr>
          <a:xfrm>
            <a:off x="280043" y="247650"/>
            <a:ext cx="11644132" cy="63817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sx="101000" rotWithShape="0" algn="ctr" sy="101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icrosoft Yahe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447640" y="247650"/>
            <a:ext cx="323999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CN" sz="3200" u="none" cap="none" strike="noStrike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112上 課堂</a:t>
            </a:r>
            <a:r>
              <a:rPr b="1" lang="zh-CN" sz="3200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風景</a:t>
            </a:r>
            <a:r>
              <a:rPr b="1" i="0" lang="zh-CN" sz="3200" u="none" cap="none" strike="noStrike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 b="1" i="0" sz="3200" u="none" cap="none" strike="noStrike">
              <a:solidFill>
                <a:srgbClr val="674EA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4">
            <a:alphaModFix/>
          </a:blip>
          <a:srcRect b="3610" l="0" r="0" t="13108"/>
          <a:stretch/>
        </p:blipFill>
        <p:spPr>
          <a:xfrm>
            <a:off x="1530109" y="918028"/>
            <a:ext cx="9144000" cy="5711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703d5f9ae3_0_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703d5f9ae3_0_4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g2703d5f9ae3_0_40"/>
          <p:cNvPicPr preferRelativeResize="0"/>
          <p:nvPr/>
        </p:nvPicPr>
        <p:blipFill rotWithShape="1">
          <a:blip r:embed="rId3">
            <a:alphaModFix/>
          </a:blip>
          <a:srcRect b="13464" l="8976" r="19441" t="12554"/>
          <a:stretch/>
        </p:blipFill>
        <p:spPr>
          <a:xfrm>
            <a:off x="635000" y="0"/>
            <a:ext cx="4976398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703d5f9ae3_0_40"/>
          <p:cNvPicPr preferRelativeResize="0"/>
          <p:nvPr/>
        </p:nvPicPr>
        <p:blipFill rotWithShape="1">
          <a:blip r:embed="rId4">
            <a:alphaModFix/>
          </a:blip>
          <a:srcRect b="9939" l="6240" r="14160" t="5321"/>
          <a:stretch/>
        </p:blipFill>
        <p:spPr>
          <a:xfrm>
            <a:off x="6283150" y="0"/>
            <a:ext cx="483114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</a:pPr>
            <a:r>
              <a:t/>
            </a:r>
            <a:endParaRPr/>
          </a:p>
        </p:txBody>
      </p:sp>
      <p:pic>
        <p:nvPicPr>
          <p:cNvPr id="281" name="Google Shape;281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3642" l="13805" r="13144" t="31653"/>
          <a:stretch/>
        </p:blipFill>
        <p:spPr>
          <a:xfrm rot="5400000">
            <a:off x="-1517986" y="1517985"/>
            <a:ext cx="6925799" cy="388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4"/>
          <p:cNvPicPr preferRelativeResize="0"/>
          <p:nvPr/>
        </p:nvPicPr>
        <p:blipFill rotWithShape="1">
          <a:blip r:embed="rId4">
            <a:alphaModFix/>
          </a:blip>
          <a:srcRect b="0" l="4284" r="13033" t="0"/>
          <a:stretch/>
        </p:blipFill>
        <p:spPr>
          <a:xfrm>
            <a:off x="4063049" y="0"/>
            <a:ext cx="425268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4"/>
          <p:cNvPicPr preferRelativeResize="0"/>
          <p:nvPr/>
        </p:nvPicPr>
        <p:blipFill rotWithShape="1">
          <a:blip r:embed="rId5">
            <a:alphaModFix/>
          </a:blip>
          <a:srcRect b="0" l="10851" r="20206" t="0"/>
          <a:stretch/>
        </p:blipFill>
        <p:spPr>
          <a:xfrm>
            <a:off x="8488950" y="-83550"/>
            <a:ext cx="3580992" cy="6925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g2703d5f9ae3_0_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" y="0"/>
            <a:ext cx="121898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2703d5f9ae3_0_87"/>
          <p:cNvSpPr/>
          <p:nvPr/>
        </p:nvSpPr>
        <p:spPr>
          <a:xfrm>
            <a:off x="280043" y="247650"/>
            <a:ext cx="11644200" cy="6381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sx="101000" rotWithShape="0" algn="ctr" sy="101000">
              <a:srgbClr val="000000">
                <a:alpha val="3373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icrosoft Yahe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91" name="Google Shape;291;g2703d5f9ae3_0_87"/>
          <p:cNvSpPr/>
          <p:nvPr/>
        </p:nvSpPr>
        <p:spPr>
          <a:xfrm>
            <a:off x="1817921" y="498300"/>
            <a:ext cx="87600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200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歡迎加入</a:t>
            </a:r>
            <a:r>
              <a:rPr b="1" lang="zh-CN" sz="3200">
                <a:solidFill>
                  <a:srgbClr val="1155CC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療癒</a:t>
            </a:r>
            <a:r>
              <a:rPr b="1" lang="zh-CN" sz="3200">
                <a:solidFill>
                  <a:srgbClr val="9900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抒壓</a:t>
            </a:r>
            <a:r>
              <a:rPr b="1" lang="zh-CN" sz="3200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</a:t>
            </a:r>
            <a:r>
              <a:rPr b="1" lang="zh-CN" sz="5600">
                <a:solidFill>
                  <a:srgbClr val="8E7CC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數字油畫社</a:t>
            </a:r>
            <a:endParaRPr b="1" i="0" sz="5600" u="none" cap="none" strike="noStrike">
              <a:solidFill>
                <a:srgbClr val="8E7CC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92" name="Google Shape;292;g2703d5f9ae3_0_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050" y="1482000"/>
            <a:ext cx="5801700" cy="435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3" name="Google Shape;293;g2703d5f9ae3_0_87"/>
          <p:cNvPicPr preferRelativeResize="0"/>
          <p:nvPr/>
        </p:nvPicPr>
        <p:blipFill rotWithShape="1">
          <a:blip r:embed="rId5">
            <a:alphaModFix/>
          </a:blip>
          <a:srcRect b="3026" l="6541" r="3732" t="9254"/>
          <a:stretch/>
        </p:blipFill>
        <p:spPr>
          <a:xfrm>
            <a:off x="5989662" y="2278350"/>
            <a:ext cx="5934600" cy="4351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" y="0"/>
            <a:ext cx="121898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/>
          <p:nvPr/>
        </p:nvSpPr>
        <p:spPr>
          <a:xfrm>
            <a:off x="280043" y="247650"/>
            <a:ext cx="11644132" cy="63817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sx="101000" rotWithShape="0" algn="ctr" sy="101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icrosoft Yahe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447640" y="247650"/>
            <a:ext cx="323999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CN" sz="3200" u="none" cap="none" strike="noStrike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112上 課堂</a:t>
            </a:r>
            <a:r>
              <a:rPr b="1" lang="zh-CN" sz="3200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風景</a:t>
            </a:r>
            <a:r>
              <a:rPr b="1" i="0" lang="zh-CN" sz="3200" u="none" cap="none" strike="noStrike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 b="1" i="0" sz="3200" u="none" cap="none" strike="noStrike">
              <a:solidFill>
                <a:srgbClr val="674EA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4">
            <a:alphaModFix/>
          </a:blip>
          <a:srcRect b="10124" l="0" r="0" t="0"/>
          <a:stretch/>
        </p:blipFill>
        <p:spPr>
          <a:xfrm>
            <a:off x="2067635" y="832425"/>
            <a:ext cx="8426194" cy="5679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Click="0" spd="slow" p14:dur="1750">
        <p14:warp dir="in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" y="0"/>
            <a:ext cx="121898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/>
          <p:nvPr/>
        </p:nvSpPr>
        <p:spPr>
          <a:xfrm>
            <a:off x="280043" y="247650"/>
            <a:ext cx="11644132" cy="63817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sx="101000" rotWithShape="0" algn="ctr" sy="101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icrosoft Yahe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47640" y="247650"/>
            <a:ext cx="311816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CN" sz="3200" u="none" cap="none" strike="noStrike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112下 課堂</a:t>
            </a:r>
            <a:r>
              <a:rPr b="1" lang="zh-CN" sz="3200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風景</a:t>
            </a:r>
            <a:endParaRPr b="1" i="0" sz="3200" u="none" cap="none" strike="noStrike">
              <a:solidFill>
                <a:srgbClr val="674EA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4">
            <a:alphaModFix/>
          </a:blip>
          <a:srcRect b="0" l="0" r="0" t="10581"/>
          <a:stretch/>
        </p:blipFill>
        <p:spPr>
          <a:xfrm>
            <a:off x="2006720" y="832425"/>
            <a:ext cx="8661280" cy="5808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Click="0" spd="slow" p14:dur="1750">
        <p14:ferris dir="l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" y="0"/>
            <a:ext cx="121898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/>
          <p:nvPr/>
        </p:nvSpPr>
        <p:spPr>
          <a:xfrm>
            <a:off x="280043" y="247650"/>
            <a:ext cx="11644132" cy="63817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sx="101000" rotWithShape="0" algn="ctr" sy="101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icrosoft Yahe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447640" y="247650"/>
            <a:ext cx="311816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CN" sz="3200" u="none" cap="none" strike="noStrike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112下 課堂</a:t>
            </a:r>
            <a:r>
              <a:rPr b="1" lang="zh-CN" sz="3200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風景</a:t>
            </a:r>
            <a:endParaRPr b="1" i="0" sz="3200" u="none" cap="none" strike="noStrike">
              <a:solidFill>
                <a:srgbClr val="674EA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4">
            <a:alphaModFix/>
          </a:blip>
          <a:srcRect b="0" l="0" r="0" t="12137"/>
          <a:stretch/>
        </p:blipFill>
        <p:spPr>
          <a:xfrm>
            <a:off x="2006720" y="918030"/>
            <a:ext cx="8667184" cy="5711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Click="0" spd="slow" p14:dur="1750">
        <p14:ferris dir="l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" y="0"/>
            <a:ext cx="1218988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15"/>
          <p:cNvGrpSpPr/>
          <p:nvPr/>
        </p:nvGrpSpPr>
        <p:grpSpPr>
          <a:xfrm>
            <a:off x="254643" y="1783080"/>
            <a:ext cx="11772260" cy="4364898"/>
            <a:chOff x="254643" y="1783080"/>
            <a:chExt cx="11772260" cy="4364898"/>
          </a:xfrm>
        </p:grpSpPr>
        <p:sp>
          <p:nvSpPr>
            <p:cNvPr id="149" name="Google Shape;149;p15"/>
            <p:cNvSpPr/>
            <p:nvPr/>
          </p:nvSpPr>
          <p:spPr>
            <a:xfrm>
              <a:off x="254643" y="1783080"/>
              <a:ext cx="11644132" cy="329184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icrosoft Yahe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pic>
          <p:nvPicPr>
            <p:cNvPr id="150" name="Google Shape;150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5400000">
              <a:off x="5604244" y="-274681"/>
              <a:ext cx="1073059" cy="117722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Google Shape;151;p15"/>
          <p:cNvSpPr txBox="1"/>
          <p:nvPr/>
        </p:nvSpPr>
        <p:spPr>
          <a:xfrm>
            <a:off x="1508565" y="2832575"/>
            <a:ext cx="9174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6000"/>
              <a:buFont typeface="Microsoft Yahei"/>
              <a:buNone/>
            </a:pPr>
            <a:r>
              <a:rPr b="1" lang="zh-CN" sz="7800">
                <a:solidFill>
                  <a:srgbClr val="674EA7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作品成果</a:t>
            </a:r>
            <a:endParaRPr b="1" i="0" sz="7800" u="none" cap="none" strike="noStrike">
              <a:solidFill>
                <a:srgbClr val="674EA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mc:AlternateContent>
    <mc:Choice Requires="p14">
      <p:transition advClick="0" spd="slow" p14:dur="1750">
        <p14:warp dir="in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" y="0"/>
            <a:ext cx="121898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/>
          <p:nvPr/>
        </p:nvSpPr>
        <p:spPr>
          <a:xfrm>
            <a:off x="280043" y="247650"/>
            <a:ext cx="11644132" cy="63817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sx="101000" rotWithShape="0" algn="ctr" sy="101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icrosoft Yahe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59" name="Google Shape;159;p6"/>
          <p:cNvPicPr preferRelativeResize="0"/>
          <p:nvPr/>
        </p:nvPicPr>
        <p:blipFill rotWithShape="1">
          <a:blip r:embed="rId4">
            <a:alphaModFix/>
          </a:blip>
          <a:srcRect b="3330" l="14968" r="19496" t="5925"/>
          <a:stretch/>
        </p:blipFill>
        <p:spPr>
          <a:xfrm>
            <a:off x="80425" y="0"/>
            <a:ext cx="371474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/>
          <p:cNvPicPr preferRelativeResize="0"/>
          <p:nvPr/>
        </p:nvPicPr>
        <p:blipFill rotWithShape="1">
          <a:blip r:embed="rId5">
            <a:alphaModFix/>
          </a:blip>
          <a:srcRect b="6656" l="14726" r="12187" t="0"/>
          <a:stretch/>
        </p:blipFill>
        <p:spPr>
          <a:xfrm>
            <a:off x="4052150" y="1"/>
            <a:ext cx="40273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/>
          <p:cNvPicPr preferRelativeResize="0"/>
          <p:nvPr/>
        </p:nvPicPr>
        <p:blipFill rotWithShape="1">
          <a:blip r:embed="rId6">
            <a:alphaModFix/>
          </a:blip>
          <a:srcRect b="12502" l="4507" r="0" t="20567"/>
          <a:stretch/>
        </p:blipFill>
        <p:spPr>
          <a:xfrm rot="5400000">
            <a:off x="6851775" y="1644650"/>
            <a:ext cx="6715800" cy="358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" y="0"/>
            <a:ext cx="121898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/>
          <p:nvPr/>
        </p:nvSpPr>
        <p:spPr>
          <a:xfrm>
            <a:off x="280043" y="247650"/>
            <a:ext cx="11644132" cy="63817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sx="101000" rotWithShape="0" algn="ctr" sy="101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icrosoft Yahe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69" name="Google Shape;169;p7"/>
          <p:cNvPicPr preferRelativeResize="0"/>
          <p:nvPr/>
        </p:nvPicPr>
        <p:blipFill rotWithShape="1">
          <a:blip r:embed="rId4">
            <a:alphaModFix/>
          </a:blip>
          <a:srcRect b="8105" l="22833" r="21611" t="0"/>
          <a:stretch/>
        </p:blipFill>
        <p:spPr>
          <a:xfrm>
            <a:off x="96300" y="-12"/>
            <a:ext cx="3109196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5">
            <a:alphaModFix/>
          </a:blip>
          <a:srcRect b="14654" l="9956" r="7343" t="18674"/>
          <a:stretch/>
        </p:blipFill>
        <p:spPr>
          <a:xfrm rot="5400000">
            <a:off x="2188648" y="1370450"/>
            <a:ext cx="6809126" cy="411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6">
            <a:alphaModFix/>
          </a:blip>
          <a:srcRect b="18705" l="9801" r="14920" t="18985"/>
          <a:stretch/>
        </p:blipFill>
        <p:spPr>
          <a:xfrm rot="5400000">
            <a:off x="6610675" y="1301238"/>
            <a:ext cx="6885975" cy="427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" y="0"/>
            <a:ext cx="121898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/>
          <p:nvPr/>
        </p:nvSpPr>
        <p:spPr>
          <a:xfrm>
            <a:off x="280043" y="247650"/>
            <a:ext cx="11644132" cy="63817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14300" sx="101000" rotWithShape="0" algn="ctr" sy="101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icrosoft Yahe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4">
            <a:alphaModFix/>
          </a:blip>
          <a:srcRect b="-1849" l="13574" r="13603" t="1850"/>
          <a:stretch/>
        </p:blipFill>
        <p:spPr>
          <a:xfrm>
            <a:off x="8321600" y="0"/>
            <a:ext cx="374545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 rotWithShape="1">
          <a:blip r:embed="rId5">
            <a:alphaModFix/>
          </a:blip>
          <a:srcRect b="8241" l="18518" r="16977" t="11430"/>
          <a:stretch/>
        </p:blipFill>
        <p:spPr>
          <a:xfrm>
            <a:off x="4121150" y="0"/>
            <a:ext cx="413061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 b="4534" l="16335" r="21316" t="8425"/>
          <a:stretch/>
        </p:blipFill>
        <p:spPr>
          <a:xfrm>
            <a:off x="229650" y="0"/>
            <a:ext cx="3745452" cy="69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第一PPT，www.1ppt.com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2019-01-13T07:30:01Z</dcterms:created>
  <dc:creator>第一PPT</dc:creator>
</cp:coreProperties>
</file>