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1" r:id="rId4"/>
    <p:sldId id="260" r:id="rId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04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02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6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304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588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74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472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36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79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96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32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0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76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09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0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14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FAAEC-C501-4F6D-B6E7-A6C9093812BF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01B2419-E3AA-4A70-AB21-CB25C63707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715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1456">
            <a:off x="-898390" y="2255603"/>
            <a:ext cx="4702507" cy="393354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8959291" y="3492768"/>
            <a:ext cx="753035" cy="712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40790" y="822597"/>
            <a:ext cx="8524501" cy="2421464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chemeClr val="accent2">
                    <a:lumMod val="75000"/>
                  </a:schemeClr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國中部副主席候選人</a:t>
            </a:r>
            <a:endParaRPr lang="zh-TW" altLang="en-US" sz="7200" dirty="0">
              <a:solidFill>
                <a:schemeClr val="accent2">
                  <a:lumMod val="75000"/>
                </a:schemeClr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4600" y="3146382"/>
            <a:ext cx="7197726" cy="1405467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latin typeface="華康兒風體W4" panose="020F0400000000000000" pitchFamily="34" charset="-120"/>
                <a:ea typeface="華康兒風體W4" panose="020F0400000000000000" pitchFamily="34" charset="-120"/>
              </a:rPr>
              <a:t>蕭喬勻</a:t>
            </a:r>
            <a:r>
              <a:rPr lang="zh-TW" altLang="en-US" sz="5400" dirty="0" smtClean="0">
                <a:latin typeface="華康兒風體W4" panose="020F0400000000000000" pitchFamily="34" charset="-120"/>
                <a:ea typeface="華康兒風體W4" panose="020F0400000000000000" pitchFamily="34" charset="-120"/>
              </a:rPr>
              <a:t>  </a:t>
            </a:r>
            <a:r>
              <a:rPr lang="en-US" altLang="zh-TW" sz="5400" dirty="0" smtClean="0">
                <a:latin typeface="華康兒風體W4" panose="020F0400000000000000" pitchFamily="34" charset="-120"/>
                <a:ea typeface="華康兒風體W4" panose="020F0400000000000000" pitchFamily="34" charset="-120"/>
              </a:rPr>
              <a:t>10</a:t>
            </a:r>
            <a:endParaRPr lang="zh-TW" altLang="en-US" sz="5400" dirty="0">
              <a:latin typeface="華康兒風體W4" panose="020F0400000000000000" pitchFamily="34" charset="-120"/>
              <a:ea typeface="華康兒風體W4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71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933" y="52891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dirty="0" smtClean="0">
                <a:latin typeface="華康POP3體W12" panose="040B0C09000000000000" pitchFamily="81" charset="-120"/>
                <a:ea typeface="華康POP3體W12" panose="040B0C09000000000000" pitchFamily="81" charset="-120"/>
              </a:rPr>
              <a:t>政見</a:t>
            </a:r>
            <a:endParaRPr lang="zh-TW" altLang="en-US" sz="8000" dirty="0"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8546" y="1849717"/>
            <a:ext cx="9031442" cy="4697411"/>
          </a:xfrm>
        </p:spPr>
        <p:txBody>
          <a:bodyPr vert="eaVert">
            <a:normAutofit/>
          </a:bodyPr>
          <a:lstStyle/>
          <a:p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將衛生棉機設在女生廁所內，並提高其衛生棉品質。</a:t>
            </a:r>
            <a:endParaRPr lang="en-US" altLang="zh-TW" sz="4000" dirty="0" smtClean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  <a:p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辦理菜單</a:t>
            </a:r>
            <a:r>
              <a:rPr lang="en-US" altLang="zh-TW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(</a:t>
            </a:r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葷</a:t>
            </a:r>
            <a:r>
              <a:rPr lang="en-US" altLang="zh-TW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.</a:t>
            </a:r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素食</a:t>
            </a:r>
            <a:r>
              <a:rPr lang="en-US" altLang="zh-TW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)</a:t>
            </a:r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設計比賽，當作學校推薦給廠商之依據。</a:t>
            </a:r>
            <a:endParaRPr lang="en-US" altLang="zh-TW" sz="4000" dirty="0" smtClean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  <a:p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國中部也可擔任整潔評分糾察，促進高國中部公平。</a:t>
            </a:r>
            <a:endParaRPr lang="en-US" altLang="zh-TW" sz="40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  <a:p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畢業歌由學生自行編曲，並由應屆畢業生投票選曲。</a:t>
            </a:r>
            <a:endParaRPr lang="zh-TW" altLang="en-US" sz="40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69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發表影片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7706"/>
            <a:ext cx="5827058" cy="43702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72596" y="145428"/>
            <a:ext cx="7766936" cy="1646302"/>
          </a:xfrm>
        </p:spPr>
        <p:txBody>
          <a:bodyPr/>
          <a:lstStyle/>
          <a:p>
            <a:r>
              <a:rPr lang="zh-TW" altLang="en-US" sz="8000" dirty="0" smtClean="0">
                <a:solidFill>
                  <a:schemeClr val="accent2">
                    <a:lumMod val="50000"/>
                  </a:schemeClr>
                </a:solidFill>
                <a:latin typeface="華康皮皮體W5" panose="040B0509000000000000" pitchFamily="81" charset="-120"/>
                <a:ea typeface="華康皮皮體W5" panose="040B0509000000000000" pitchFamily="81" charset="-120"/>
              </a:rPr>
              <a:t>政見報告到此</a:t>
            </a:r>
            <a:r>
              <a:rPr lang="en-US" altLang="zh-TW" sz="8000" dirty="0" smtClean="0">
                <a:solidFill>
                  <a:schemeClr val="accent2">
                    <a:lumMod val="50000"/>
                  </a:schemeClr>
                </a:solidFill>
                <a:latin typeface="華康皮皮體W5" panose="040B0509000000000000" pitchFamily="81" charset="-120"/>
                <a:ea typeface="華康皮皮體W5" panose="040B0509000000000000" pitchFamily="81" charset="-120"/>
              </a:rPr>
              <a:t>~</a:t>
            </a:r>
            <a:endParaRPr lang="zh-TW" altLang="en-US" sz="8000" dirty="0">
              <a:solidFill>
                <a:schemeClr val="accent2">
                  <a:lumMod val="50000"/>
                </a:schemeClr>
              </a:solidFill>
              <a:latin typeface="華康皮皮體W5" panose="040B0509000000000000" pitchFamily="81" charset="-120"/>
              <a:ea typeface="華康皮皮體W5" panose="040B0509000000000000" pitchFamily="81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335867" y="2998695"/>
            <a:ext cx="7766936" cy="2633132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沒有很可以，但我撐得起。</a:t>
            </a:r>
            <a:endParaRPr lang="en-US" altLang="zh-TW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     要你投我，必有緣由</a:t>
            </a:r>
            <a:endParaRPr lang="en-US" altLang="zh-TW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     不是認真，就是</a:t>
            </a:r>
            <a:r>
              <a:rPr lang="zh-TW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負責</a:t>
            </a:r>
          </a:p>
        </p:txBody>
      </p:sp>
    </p:spTree>
    <p:extLst>
      <p:ext uri="{BB962C8B-B14F-4D97-AF65-F5344CB8AC3E}">
        <p14:creationId xmlns:p14="http://schemas.microsoft.com/office/powerpoint/2010/main" val="27803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</TotalTime>
  <Words>101</Words>
  <Application>Microsoft Office PowerPoint</Application>
  <PresentationFormat>自訂</PresentationFormat>
  <Paragraphs>11</Paragraphs>
  <Slides>4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5" baseType="lpstr">
      <vt:lpstr>多面向</vt:lpstr>
      <vt:lpstr>國中部副主席候選人</vt:lpstr>
      <vt:lpstr>政見</vt:lpstr>
      <vt:lpstr>PowerPoint 簡報</vt:lpstr>
      <vt:lpstr>政見報告到此~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國中部副主席候選人</dc:title>
  <dc:creator>20150706</dc:creator>
  <cp:lastModifiedBy>Jason</cp:lastModifiedBy>
  <cp:revision>11</cp:revision>
  <dcterms:created xsi:type="dcterms:W3CDTF">2016-09-24T13:38:46Z</dcterms:created>
  <dcterms:modified xsi:type="dcterms:W3CDTF">2016-09-26T04:59:50Z</dcterms:modified>
</cp:coreProperties>
</file>