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sldIdLst>
    <p:sldId id="256" r:id="rId2"/>
    <p:sldId id="262" r:id="rId3"/>
    <p:sldId id="263" r:id="rId4"/>
    <p:sldId id="264" r:id="rId5"/>
    <p:sldId id="265" r:id="rId6"/>
    <p:sldId id="266" r:id="rId7"/>
    <p:sldId id="267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2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57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A7A85-989C-41F1-9F98-0B8ED09158C0}" type="datetimeFigureOut">
              <a:rPr lang="zh-TW" altLang="en-US" smtClean="0"/>
              <a:t>2021/8/10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2C6E9-F63C-4B2A-B0D6-87D65B7C031D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8209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A7A85-989C-41F1-9F98-0B8ED09158C0}" type="datetimeFigureOut">
              <a:rPr lang="zh-TW" altLang="en-US" smtClean="0"/>
              <a:t>2021/8/10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2C6E9-F63C-4B2A-B0D6-87D65B7C031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56094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A7A85-989C-41F1-9F98-0B8ED09158C0}" type="datetimeFigureOut">
              <a:rPr lang="zh-TW" altLang="en-US" smtClean="0"/>
              <a:t>2021/8/10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2C6E9-F63C-4B2A-B0D6-87D65B7C031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862294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A7A85-989C-41F1-9F98-0B8ED09158C0}" type="datetimeFigureOut">
              <a:rPr lang="zh-TW" altLang="en-US" smtClean="0"/>
              <a:t>2021/8/10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2C6E9-F63C-4B2A-B0D6-87D65B7C031D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316602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A7A85-989C-41F1-9F98-0B8ED09158C0}" type="datetimeFigureOut">
              <a:rPr lang="zh-TW" altLang="en-US" smtClean="0"/>
              <a:t>2021/8/10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2C6E9-F63C-4B2A-B0D6-87D65B7C031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66232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A7A85-989C-41F1-9F98-0B8ED09158C0}" type="datetimeFigureOut">
              <a:rPr lang="zh-TW" altLang="en-US" smtClean="0"/>
              <a:t>2021/8/10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2C6E9-F63C-4B2A-B0D6-87D65B7C031D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291923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A7A85-989C-41F1-9F98-0B8ED09158C0}" type="datetimeFigureOut">
              <a:rPr lang="zh-TW" altLang="en-US" smtClean="0"/>
              <a:t>2021/8/10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2C6E9-F63C-4B2A-B0D6-87D65B7C031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550329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A7A85-989C-41F1-9F98-0B8ED09158C0}" type="datetimeFigureOut">
              <a:rPr lang="zh-TW" altLang="en-US" smtClean="0"/>
              <a:t>2021/8/10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2C6E9-F63C-4B2A-B0D6-87D65B7C031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299453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A7A85-989C-41F1-9F98-0B8ED09158C0}" type="datetimeFigureOut">
              <a:rPr lang="zh-TW" altLang="en-US" smtClean="0"/>
              <a:t>2021/8/10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2C6E9-F63C-4B2A-B0D6-87D65B7C031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1340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A7A85-989C-41F1-9F98-0B8ED09158C0}" type="datetimeFigureOut">
              <a:rPr lang="zh-TW" altLang="en-US" smtClean="0"/>
              <a:t>2021/8/10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2C6E9-F63C-4B2A-B0D6-87D65B7C031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98984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A7A85-989C-41F1-9F98-0B8ED09158C0}" type="datetimeFigureOut">
              <a:rPr lang="zh-TW" altLang="en-US" smtClean="0"/>
              <a:t>2021/8/10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2C6E9-F63C-4B2A-B0D6-87D65B7C031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88962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A7A85-989C-41F1-9F98-0B8ED09158C0}" type="datetimeFigureOut">
              <a:rPr lang="zh-TW" altLang="en-US" smtClean="0"/>
              <a:t>2021/8/10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2C6E9-F63C-4B2A-B0D6-87D65B7C031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34359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A7A85-989C-41F1-9F98-0B8ED09158C0}" type="datetimeFigureOut">
              <a:rPr lang="zh-TW" altLang="en-US" smtClean="0"/>
              <a:t>2021/8/10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2C6E9-F63C-4B2A-B0D6-87D65B7C031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582722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A7A85-989C-41F1-9F98-0B8ED09158C0}" type="datetimeFigureOut">
              <a:rPr lang="zh-TW" altLang="en-US" smtClean="0"/>
              <a:t>2021/8/10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2C6E9-F63C-4B2A-B0D6-87D65B7C031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69816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A7A85-989C-41F1-9F98-0B8ED09158C0}" type="datetimeFigureOut">
              <a:rPr lang="zh-TW" altLang="en-US" smtClean="0"/>
              <a:t>2021/8/10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2C6E9-F63C-4B2A-B0D6-87D65B7C031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72267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A7A85-989C-41F1-9F98-0B8ED09158C0}" type="datetimeFigureOut">
              <a:rPr lang="zh-TW" altLang="en-US" smtClean="0"/>
              <a:t>2021/8/10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2C6E9-F63C-4B2A-B0D6-87D65B7C031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30508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A7A85-989C-41F1-9F98-0B8ED09158C0}" type="datetimeFigureOut">
              <a:rPr lang="zh-TW" altLang="en-US" smtClean="0"/>
              <a:t>2021/8/10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2C6E9-F63C-4B2A-B0D6-87D65B7C031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6030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241A7A85-989C-41F1-9F98-0B8ED09158C0}" type="datetimeFigureOut">
              <a:rPr lang="zh-TW" altLang="en-US" smtClean="0"/>
              <a:t>2021/8/10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78B2C6E9-F63C-4B2A-B0D6-87D65B7C031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6593820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  <p:sldLayoutId id="2147483753" r:id="rId15"/>
    <p:sldLayoutId id="2147483754" r:id="rId16"/>
    <p:sldLayoutId id="214748375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1F880602-6000-42E8-B30D-12CCA67959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00429" y="327582"/>
            <a:ext cx="9609450" cy="2519314"/>
          </a:xfrm>
        </p:spPr>
        <p:txBody>
          <a:bodyPr>
            <a:normAutofit/>
          </a:bodyPr>
          <a:lstStyle/>
          <a:p>
            <a:r>
              <a:rPr lang="zh-TW" altLang="en-US" sz="6600" dirty="0"/>
              <a:t>彰化縣文興高級中學</a:t>
            </a:r>
            <a:r>
              <a:rPr lang="en-US" altLang="zh-TW" sz="6600" dirty="0"/>
              <a:t/>
            </a:r>
            <a:br>
              <a:rPr lang="en-US" altLang="zh-TW" sz="6600" dirty="0"/>
            </a:br>
            <a:r>
              <a:rPr lang="zh-TW" altLang="en-US" sz="6600" dirty="0"/>
              <a:t>       戰鼓武術社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xmlns="" id="{44BC9211-13B7-4B4C-986E-0D189FE937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87289" y="3825014"/>
            <a:ext cx="6400800" cy="1947333"/>
          </a:xfrm>
        </p:spPr>
        <p:txBody>
          <a:bodyPr>
            <a:normAutofit/>
          </a:bodyPr>
          <a:lstStyle/>
          <a:p>
            <a:r>
              <a:rPr lang="zh-TW" altLang="en-US" sz="7200" dirty="0"/>
              <a:t>社團介紹</a:t>
            </a:r>
          </a:p>
        </p:txBody>
      </p:sp>
    </p:spTree>
    <p:extLst>
      <p:ext uri="{BB962C8B-B14F-4D97-AF65-F5344CB8AC3E}">
        <p14:creationId xmlns:p14="http://schemas.microsoft.com/office/powerpoint/2010/main" val="33460485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8F3006FA-DFA9-4FC9-8E03-B19F73E1D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 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470FE081-34FC-4318-9F8C-2927D80010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9054" y="-319617"/>
            <a:ext cx="8534400" cy="3615267"/>
          </a:xfrm>
        </p:spPr>
        <p:txBody>
          <a:bodyPr/>
          <a:lstStyle/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zh-TW" altLang="zh-TW" sz="4000" dirty="0">
                <a:solidFill>
                  <a:srgbClr val="002060"/>
                </a:solidFill>
                <a:latin typeface="Tw Cen MT" panose="020B0602020104020603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課程介紹</a:t>
            </a:r>
            <a:endParaRPr lang="zh-TW" altLang="zh-TW" sz="4000" dirty="0">
              <a:solidFill>
                <a:schemeClr val="tx1"/>
              </a:solidFill>
            </a:endParaRP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zh-TW" altLang="zh-TW" sz="4000" dirty="0">
                <a:solidFill>
                  <a:srgbClr val="1F2E41"/>
                </a:solidFill>
                <a:latin typeface="Tw Cen MT" panose="020B0602020104020603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上 學 期</a:t>
            </a:r>
            <a:endParaRPr lang="zh-TW" altLang="zh-TW" sz="4000" dirty="0">
              <a:solidFill>
                <a:schemeClr val="tx1"/>
              </a:solidFill>
            </a:endParaRP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zh-TW" altLang="zh-TW" sz="4000" dirty="0">
                <a:solidFill>
                  <a:srgbClr val="C00000"/>
                </a:solidFill>
                <a:latin typeface="Tw Cen MT" panose="020B0602020104020603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剛開始先熟悉鼓棒拿法</a:t>
            </a:r>
            <a:endParaRPr lang="zh-TW" altLang="zh-TW" sz="4000" dirty="0">
              <a:solidFill>
                <a:schemeClr val="tx1"/>
              </a:solidFill>
            </a:endParaRPr>
          </a:p>
          <a:p>
            <a:endParaRPr lang="zh-TW" altLang="en-US" dirty="0"/>
          </a:p>
        </p:txBody>
      </p:sp>
      <p:pic>
        <p:nvPicPr>
          <p:cNvPr id="1025" name="圖片 2">
            <a:extLst>
              <a:ext uri="{FF2B5EF4-FFF2-40B4-BE49-F238E27FC236}">
                <a16:creationId xmlns:a16="http://schemas.microsoft.com/office/drawing/2014/main" xmlns="" id="{4D508B30-7171-47AB-B270-68C0D0E82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2059720" y="2290721"/>
            <a:ext cx="8012787" cy="4328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xmlns="" id="{82C4AAA5-5990-4E25-8509-3A4622894A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956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008944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3189B56C-2CA2-4083-A49C-21CB29EFC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 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703A1359-9048-4648-91EA-1975F82DCC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1169" y="3251199"/>
            <a:ext cx="8534400" cy="3615267"/>
          </a:xfrm>
        </p:spPr>
        <p:txBody>
          <a:bodyPr/>
          <a:lstStyle/>
          <a:p>
            <a:endParaRPr lang="zh-TW" altLang="en-US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xmlns="" id="{66436699-6D6E-4F4A-87F6-CD1EDEBF34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621" y="263436"/>
            <a:ext cx="572464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54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w Cen MT" panose="020B0602020104020603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學生開始學習打鼓</a:t>
            </a:r>
            <a:endParaRPr kumimoji="0" lang="zh-TW" altLang="zh-TW" sz="5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zh-TW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49" name="圖片 3">
            <a:extLst>
              <a:ext uri="{FF2B5EF4-FFF2-40B4-BE49-F238E27FC236}">
                <a16:creationId xmlns:a16="http://schemas.microsoft.com/office/drawing/2014/main" xmlns="" id="{789CFB6B-8014-4800-ACCF-18EDF90A0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672" y="1463765"/>
            <a:ext cx="8961759" cy="504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xmlns="" id="{17457323-39D4-44C3-8C87-E626576C08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957" y="599439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429918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2EB1C2FD-4DBF-4885-9514-506A1B659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543" y="180773"/>
            <a:ext cx="3802946" cy="1268646"/>
          </a:xfrm>
        </p:spPr>
        <p:txBody>
          <a:bodyPr/>
          <a:lstStyle/>
          <a:p>
            <a:r>
              <a:rPr lang="zh-TW" altLang="en-US" dirty="0"/>
              <a:t>高中部</a:t>
            </a:r>
            <a:r>
              <a:rPr lang="en-US" altLang="zh-TW" dirty="0"/>
              <a:t>~</a:t>
            </a:r>
            <a:endParaRPr lang="zh-TW" altLang="en-US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xmlns="" id="{D5E98DAC-0F84-4873-B570-B4BD34FF46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807" y="4027355"/>
            <a:ext cx="3610086" cy="2708175"/>
          </a:xfr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xmlns="" id="{D3E15026-824A-4DD1-B1AC-01169C35AC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71" y="1158820"/>
            <a:ext cx="2097902" cy="2796572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xmlns="" id="{E13986C5-9826-49AC-8D38-6C11C0655E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628" y="1083117"/>
            <a:ext cx="2203559" cy="2872275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xmlns="" id="{C5D115B8-B2C1-4344-92B4-0D7E0826A0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391" y="4027355"/>
            <a:ext cx="3610084" cy="2708174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xmlns="" id="{C68744C1-71A4-46DA-9330-5EBE1615AA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1776" y="1083116"/>
            <a:ext cx="2203559" cy="287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4296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58AA0B31-8C31-4A85-A394-5C2A736E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 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19798CFB-9C91-4EB2-90F9-07B18EF48D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542" y="74041"/>
            <a:ext cx="2841412" cy="15791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3600" dirty="0">
                <a:solidFill>
                  <a:schemeClr val="tx1">
                    <a:lumMod val="95000"/>
                  </a:schemeClr>
                </a:solidFill>
              </a:rPr>
              <a:t>國中部</a:t>
            </a:r>
            <a:r>
              <a:rPr lang="en-US" altLang="zh-TW" sz="3600" dirty="0">
                <a:solidFill>
                  <a:schemeClr val="tx1">
                    <a:lumMod val="95000"/>
                  </a:schemeClr>
                </a:solidFill>
              </a:rPr>
              <a:t>~</a:t>
            </a:r>
            <a:endParaRPr lang="zh-TW" altLang="en-US" sz="3600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xmlns="" id="{0E95C697-CCF6-4A43-8BC1-5CAB0DE969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710" y="1198826"/>
            <a:ext cx="3565440" cy="2674683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xmlns="" id="{9C751588-6D3E-4DF4-9F77-71CC99F7BE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175" y="4091996"/>
            <a:ext cx="3588473" cy="2691963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xmlns="" id="{E9C37A65-737A-4538-A16F-5BFD3B3971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851" y="1375675"/>
            <a:ext cx="3259272" cy="434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8127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15B2110F-C880-4151-976E-8EC89D66A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140" y="471514"/>
            <a:ext cx="8534400" cy="1507067"/>
          </a:xfrm>
        </p:spPr>
        <p:txBody>
          <a:bodyPr>
            <a:normAutofit fontScale="90000"/>
          </a:bodyPr>
          <a:lstStyle/>
          <a:p>
            <a:r>
              <a:rPr lang="zh-TW" altLang="en-US" sz="5300" dirty="0">
                <a:solidFill>
                  <a:schemeClr val="bg2">
                    <a:lumMod val="50000"/>
                  </a:schemeClr>
                </a:solidFill>
              </a:rPr>
              <a:t>下學期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dirty="0"/>
              <a:t>為了社團成果展</a:t>
            </a:r>
            <a:r>
              <a:rPr lang="en-US" altLang="zh-TW" dirty="0"/>
              <a:t>~</a:t>
            </a:r>
            <a:endParaRPr lang="zh-TW" altLang="en-US" dirty="0"/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xmlns="" id="{25C99937-056E-4A0E-919B-71141103ED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981" y="2326064"/>
            <a:ext cx="8534400" cy="3615267"/>
          </a:xfrm>
        </p:spPr>
        <p:txBody>
          <a:bodyPr/>
          <a:lstStyle/>
          <a:p>
            <a:r>
              <a:rPr lang="zh-TW" altLang="en-US" dirty="0"/>
              <a:t> </a:t>
            </a:r>
          </a:p>
        </p:txBody>
      </p:sp>
      <p:pic>
        <p:nvPicPr>
          <p:cNvPr id="6" name="777">
            <a:hlinkClick r:id="" action="ppaction://media"/>
            <a:extLst>
              <a:ext uri="{FF2B5EF4-FFF2-40B4-BE49-F238E27FC236}">
                <a16:creationId xmlns:a16="http://schemas.microsoft.com/office/drawing/2014/main" xmlns="" id="{39267F43-54E7-4493-AE15-D7C76252A1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3336" y="2394409"/>
            <a:ext cx="6821864" cy="3952014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xmlns="" id="{37AD78E3-E06D-4FAB-B738-E2199EF7CA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301" y="334995"/>
            <a:ext cx="3660742" cy="2746176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xmlns="" id="{CBBA66CF-EE5E-4C0E-96D1-F430740C96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300" y="3542637"/>
            <a:ext cx="3660743" cy="2746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001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15B2110F-C880-4151-976E-8EC89D66A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140" y="471514"/>
            <a:ext cx="8534400" cy="1507067"/>
          </a:xfrm>
        </p:spPr>
        <p:txBody>
          <a:bodyPr>
            <a:normAutofit fontScale="90000"/>
          </a:bodyPr>
          <a:lstStyle/>
          <a:p>
            <a:r>
              <a:rPr lang="zh-TW" altLang="en-US" sz="5300" dirty="0">
                <a:solidFill>
                  <a:schemeClr val="bg2">
                    <a:lumMod val="50000"/>
                  </a:schemeClr>
                </a:solidFill>
              </a:rPr>
              <a:t>下學期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dirty="0"/>
              <a:t>為了社團成果展</a:t>
            </a:r>
            <a:r>
              <a:rPr lang="en-US" altLang="zh-TW" dirty="0"/>
              <a:t>~</a:t>
            </a:r>
            <a:endParaRPr lang="zh-TW" altLang="en-US" dirty="0"/>
          </a:p>
        </p:txBody>
      </p:sp>
      <p:pic>
        <p:nvPicPr>
          <p:cNvPr id="4" name="影片">
            <a:hlinkClick r:id="" action="ppaction://media"/>
            <a:extLst>
              <a:ext uri="{FF2B5EF4-FFF2-40B4-BE49-F238E27FC236}">
                <a16:creationId xmlns:a16="http://schemas.microsoft.com/office/drawing/2014/main" xmlns="" id="{71A1BC67-72ED-4D05-9D5B-46E6528885F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54750" y="2246330"/>
            <a:ext cx="7481102" cy="4208120"/>
          </a:xfrm>
        </p:spPr>
      </p:pic>
    </p:spTree>
    <p:extLst>
      <p:ext uri="{BB962C8B-B14F-4D97-AF65-F5344CB8AC3E}">
        <p14:creationId xmlns:p14="http://schemas.microsoft.com/office/powerpoint/2010/main" val="824264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8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切割線">
  <a:themeElements>
    <a:clrScheme name="切割線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切割線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切割線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44</TotalTime>
  <Words>37</Words>
  <Application>Microsoft Office PowerPoint</Application>
  <PresentationFormat>寬螢幕</PresentationFormat>
  <Paragraphs>14</Paragraphs>
  <Slides>7</Slides>
  <Notes>0</Notes>
  <HiddenSlides>0</HiddenSlides>
  <MMClips>2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7</vt:i4>
      </vt:variant>
    </vt:vector>
  </HeadingPairs>
  <TitlesOfParts>
    <vt:vector size="15" baseType="lpstr">
      <vt:lpstr>微軟正黑體</vt:lpstr>
      <vt:lpstr>新細明體</vt:lpstr>
      <vt:lpstr>Arial</vt:lpstr>
      <vt:lpstr>Century Gothic</vt:lpstr>
      <vt:lpstr>Times New Roman</vt:lpstr>
      <vt:lpstr>Tw Cen MT</vt:lpstr>
      <vt:lpstr>Wingdings 3</vt:lpstr>
      <vt:lpstr>切割線</vt:lpstr>
      <vt:lpstr>彰化縣文興高級中學        戰鼓武術社</vt:lpstr>
      <vt:lpstr> </vt:lpstr>
      <vt:lpstr> </vt:lpstr>
      <vt:lpstr>高中部~</vt:lpstr>
      <vt:lpstr> </vt:lpstr>
      <vt:lpstr>下學期  為了社團成果展~</vt:lpstr>
      <vt:lpstr>下學期  為了社團成果展~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彰化縣文興高級中學        戰鼓武術社</dc:title>
  <dc:creator>user</dc:creator>
  <cp:lastModifiedBy>acer</cp:lastModifiedBy>
  <cp:revision>6</cp:revision>
  <dcterms:created xsi:type="dcterms:W3CDTF">2021-08-05T05:50:41Z</dcterms:created>
  <dcterms:modified xsi:type="dcterms:W3CDTF">2021-08-10T12:07:04Z</dcterms:modified>
</cp:coreProperties>
</file>