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9" r:id="rId2"/>
    <p:sldId id="290" r:id="rId3"/>
    <p:sldId id="291" r:id="rId4"/>
    <p:sldId id="292" r:id="rId5"/>
    <p:sldId id="293" r:id="rId6"/>
    <p:sldId id="294" r:id="rId7"/>
    <p:sldId id="295" r:id="rId8"/>
    <p:sldId id="296" r:id="rId9"/>
    <p:sldId id="297" r:id="rId10"/>
    <p:sldId id="298" r:id="rId11"/>
    <p:sldId id="299" r:id="rId12"/>
    <p:sldId id="300" r:id="rId13"/>
    <p:sldId id="301" r:id="rId14"/>
    <p:sldId id="302" r:id="rId15"/>
    <p:sldId id="303" r:id="rId16"/>
    <p:sldId id="304" r:id="rId17"/>
    <p:sldId id="305" r:id="rId18"/>
    <p:sldId id="306" r:id="rId19"/>
    <p:sldId id="307" r:id="rId20"/>
    <p:sldId id="308" r:id="rId21"/>
    <p:sldId id="274" r:id="rId22"/>
    <p:sldId id="257" r:id="rId23"/>
    <p:sldId id="258" r:id="rId24"/>
    <p:sldId id="259" r:id="rId25"/>
    <p:sldId id="285" r:id="rId26"/>
    <p:sldId id="260" r:id="rId27"/>
    <p:sldId id="276" r:id="rId28"/>
    <p:sldId id="309" r:id="rId29"/>
    <p:sldId id="310" r:id="rId30"/>
    <p:sldId id="311" r:id="rId31"/>
    <p:sldId id="312" r:id="rId32"/>
    <p:sldId id="313" r:id="rId33"/>
    <p:sldId id="314" r:id="rId34"/>
    <p:sldId id="315" r:id="rId35"/>
    <p:sldId id="316" r:id="rId36"/>
    <p:sldId id="317" r:id="rId37"/>
    <p:sldId id="318" r:id="rId38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860" y="-1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7" name="副標題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30" name="日期版面配置區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59F00-BE55-4E11-86D9-107D4796044D}" type="datetimeFigureOut">
              <a:rPr lang="zh-TW" altLang="en-US" smtClean="0"/>
              <a:pPr/>
              <a:t>2016/5/11</a:t>
            </a:fld>
            <a:endParaRPr lang="zh-TW" altLang="en-US"/>
          </a:p>
        </p:txBody>
      </p:sp>
      <p:sp>
        <p:nvSpPr>
          <p:cNvPr id="19" name="頁尾版面配置區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27" name="投影片編號版面配置區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325B0-CC63-4F3A-8760-7F6B19EF00E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59F00-BE55-4E11-86D9-107D4796044D}" type="datetimeFigureOut">
              <a:rPr lang="zh-TW" altLang="en-US" smtClean="0"/>
              <a:pPr/>
              <a:t>2016/5/11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325B0-CC63-4F3A-8760-7F6B19EF00E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59F00-BE55-4E11-86D9-107D4796044D}" type="datetimeFigureOut">
              <a:rPr lang="zh-TW" altLang="en-US" smtClean="0"/>
              <a:pPr/>
              <a:t>2016/5/11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325B0-CC63-4F3A-8760-7F6B19EF00E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59F00-BE55-4E11-86D9-107D4796044D}" type="datetimeFigureOut">
              <a:rPr lang="zh-TW" altLang="en-US" smtClean="0"/>
              <a:pPr/>
              <a:t>2016/5/11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325B0-CC63-4F3A-8760-7F6B19EF00E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59F00-BE55-4E11-86D9-107D4796044D}" type="datetimeFigureOut">
              <a:rPr lang="zh-TW" altLang="en-US" smtClean="0"/>
              <a:pPr/>
              <a:t>2016/5/11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325B0-CC63-4F3A-8760-7F6B19EF00E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59F00-BE55-4E11-86D9-107D4796044D}" type="datetimeFigureOut">
              <a:rPr lang="zh-TW" altLang="en-US" smtClean="0"/>
              <a:pPr/>
              <a:t>2016/5/11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325B0-CC63-4F3A-8760-7F6B19EF00E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59F00-BE55-4E11-86D9-107D4796044D}" type="datetimeFigureOut">
              <a:rPr lang="zh-TW" altLang="en-US" smtClean="0"/>
              <a:pPr/>
              <a:t>2016/5/11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325B0-CC63-4F3A-8760-7F6B19EF00E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59F00-BE55-4E11-86D9-107D4796044D}" type="datetimeFigureOut">
              <a:rPr lang="zh-TW" altLang="en-US" smtClean="0"/>
              <a:pPr/>
              <a:t>2016/5/11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325B0-CC63-4F3A-8760-7F6B19EF00E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59F00-BE55-4E11-86D9-107D4796044D}" type="datetimeFigureOut">
              <a:rPr lang="zh-TW" altLang="en-US" smtClean="0"/>
              <a:pPr/>
              <a:t>2016/5/11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325B0-CC63-4F3A-8760-7F6B19EF00E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59F00-BE55-4E11-86D9-107D4796044D}" type="datetimeFigureOut">
              <a:rPr lang="zh-TW" altLang="en-US" smtClean="0"/>
              <a:pPr/>
              <a:t>2016/5/11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325B0-CC63-4F3A-8760-7F6B19EF00E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剪去並圓角化單一角落矩形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直角三角形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59F00-BE55-4E11-86D9-107D4796044D}" type="datetimeFigureOut">
              <a:rPr lang="zh-TW" altLang="en-US" smtClean="0"/>
              <a:pPr/>
              <a:t>2016/5/11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281325B0-CC63-4F3A-8760-7F6B19EF00EA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TW" altLang="en-US" smtClean="0"/>
              <a:t>按一下圖示以新增圖片</a:t>
            </a:r>
            <a:endParaRPr kumimoji="0" lang="en-US" dirty="0"/>
          </a:p>
        </p:txBody>
      </p:sp>
      <p:sp>
        <p:nvSpPr>
          <p:cNvPr id="10" name="手繪多邊形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手繪多邊形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手繪多邊形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手繪多邊形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標題版面配置區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0" name="文字版面配置區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10" name="日期版面配置區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DF59F00-BE55-4E11-86D9-107D4796044D}" type="datetimeFigureOut">
              <a:rPr lang="zh-TW" altLang="en-US" smtClean="0"/>
              <a:pPr/>
              <a:t>2016/5/11</a:t>
            </a:fld>
            <a:endParaRPr lang="zh-TW" altLang="en-US"/>
          </a:p>
        </p:txBody>
      </p:sp>
      <p:sp>
        <p:nvSpPr>
          <p:cNvPr id="22" name="頁尾版面配置區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18" name="投影片編號版面配置區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81325B0-CC63-4F3A-8760-7F6B19EF00EA}" type="slidenum">
              <a:rPr lang="zh-TW" altLang="en-US" smtClean="0"/>
              <a:pPr/>
              <a:t>‹#›</a:t>
            </a:fld>
            <a:endParaRPr lang="zh-TW" altLang="en-US"/>
          </a:p>
        </p:txBody>
      </p:sp>
      <p:grpSp>
        <p:nvGrpSpPr>
          <p:cNvPr id="2" name="群組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手繪多邊形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手繪多邊形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28662" y="2500306"/>
            <a:ext cx="8001056" cy="1143000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/>
              <a:t/>
            </a:r>
            <a:br>
              <a:rPr lang="zh-TW" altLang="en-US" dirty="0" smtClean="0"/>
            </a:br>
            <a:endParaRPr lang="zh-TW" altLang="en-US" dirty="0"/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5357818" y="6072206"/>
            <a:ext cx="2571768" cy="366706"/>
          </a:xfrm>
          <a:prstGeom prst="rect">
            <a:avLst/>
          </a:prstGeom>
        </p:spPr>
        <p:txBody>
          <a:bodyPr vert="horz" lIns="0" rIns="0" bIns="0" anchor="b">
            <a:normAutofit fontScale="47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5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圖片 3" descr="img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339418" y="-946582"/>
            <a:ext cx="6465165" cy="9143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28662" y="2500306"/>
            <a:ext cx="8001056" cy="1143000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/>
              <a:t/>
            </a:r>
            <a:br>
              <a:rPr lang="zh-TW" altLang="en-US" dirty="0" smtClean="0"/>
            </a:br>
            <a:endParaRPr lang="zh-TW" altLang="en-US" dirty="0"/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5357818" y="6072206"/>
            <a:ext cx="2571768" cy="366706"/>
          </a:xfrm>
          <a:prstGeom prst="rect">
            <a:avLst/>
          </a:prstGeom>
        </p:spPr>
        <p:txBody>
          <a:bodyPr vert="horz" lIns="0" rIns="0" bIns="0" anchor="b">
            <a:normAutofit fontScale="47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5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圖片 3" descr="img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339418" y="-946581"/>
            <a:ext cx="6465160" cy="91439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28662" y="2500306"/>
            <a:ext cx="8001056" cy="1143000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/>
              <a:t/>
            </a:r>
            <a:br>
              <a:rPr lang="zh-TW" altLang="en-US" dirty="0" smtClean="0"/>
            </a:br>
            <a:endParaRPr lang="zh-TW" altLang="en-US" dirty="0"/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5357818" y="6072206"/>
            <a:ext cx="2571768" cy="366706"/>
          </a:xfrm>
          <a:prstGeom prst="rect">
            <a:avLst/>
          </a:prstGeom>
        </p:spPr>
        <p:txBody>
          <a:bodyPr vert="horz" lIns="0" rIns="0" bIns="0" anchor="b">
            <a:normAutofit fontScale="47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5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圖片 3" descr="img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339418" y="-946580"/>
            <a:ext cx="6465160" cy="91439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28662" y="2500306"/>
            <a:ext cx="8001056" cy="1143000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/>
              <a:t/>
            </a:r>
            <a:br>
              <a:rPr lang="zh-TW" altLang="en-US" dirty="0" smtClean="0"/>
            </a:br>
            <a:endParaRPr lang="zh-TW" altLang="en-US" dirty="0"/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5357818" y="6072206"/>
            <a:ext cx="2571768" cy="366706"/>
          </a:xfrm>
          <a:prstGeom prst="rect">
            <a:avLst/>
          </a:prstGeom>
        </p:spPr>
        <p:txBody>
          <a:bodyPr vert="horz" lIns="0" rIns="0" bIns="0" anchor="b">
            <a:normAutofit fontScale="47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5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圖片 3" descr="img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339418" y="-946580"/>
            <a:ext cx="6465159" cy="91439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28662" y="2500306"/>
            <a:ext cx="8001056" cy="1143000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/>
              <a:t/>
            </a:r>
            <a:br>
              <a:rPr lang="zh-TW" altLang="en-US" dirty="0" smtClean="0"/>
            </a:br>
            <a:endParaRPr lang="zh-TW" altLang="en-US" dirty="0"/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5357818" y="6072206"/>
            <a:ext cx="2571768" cy="366706"/>
          </a:xfrm>
          <a:prstGeom prst="rect">
            <a:avLst/>
          </a:prstGeom>
        </p:spPr>
        <p:txBody>
          <a:bodyPr vert="horz" lIns="0" rIns="0" bIns="0" anchor="b">
            <a:normAutofit fontScale="47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5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圖片 3" descr="img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339418" y="-946580"/>
            <a:ext cx="6465159" cy="91439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28662" y="2500306"/>
            <a:ext cx="8001056" cy="1143000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/>
              <a:t/>
            </a:r>
            <a:br>
              <a:rPr lang="zh-TW" altLang="en-US" dirty="0" smtClean="0"/>
            </a:br>
            <a:endParaRPr lang="zh-TW" altLang="en-US" dirty="0"/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5357818" y="6072206"/>
            <a:ext cx="2571768" cy="366706"/>
          </a:xfrm>
          <a:prstGeom prst="rect">
            <a:avLst/>
          </a:prstGeom>
        </p:spPr>
        <p:txBody>
          <a:bodyPr vert="horz" lIns="0" rIns="0" bIns="0" anchor="b">
            <a:normAutofit fontScale="47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5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圖片 3" descr="img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339418" y="-946580"/>
            <a:ext cx="6465158" cy="91439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28662" y="2500306"/>
            <a:ext cx="8001056" cy="1143000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/>
              <a:t/>
            </a:r>
            <a:br>
              <a:rPr lang="zh-TW" altLang="en-US" dirty="0" smtClean="0"/>
            </a:br>
            <a:endParaRPr lang="zh-TW" altLang="en-US" dirty="0"/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5357818" y="6072206"/>
            <a:ext cx="2571768" cy="366706"/>
          </a:xfrm>
          <a:prstGeom prst="rect">
            <a:avLst/>
          </a:prstGeom>
        </p:spPr>
        <p:txBody>
          <a:bodyPr vert="horz" lIns="0" rIns="0" bIns="0" anchor="b">
            <a:normAutofit fontScale="47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5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圖片 3" descr="img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339418" y="-946580"/>
            <a:ext cx="6465158" cy="91439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28662" y="2500306"/>
            <a:ext cx="8001056" cy="1143000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/>
              <a:t/>
            </a:r>
            <a:br>
              <a:rPr lang="zh-TW" altLang="en-US" dirty="0" smtClean="0"/>
            </a:br>
            <a:endParaRPr lang="zh-TW" altLang="en-US" dirty="0"/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5357818" y="6072206"/>
            <a:ext cx="2571768" cy="366706"/>
          </a:xfrm>
          <a:prstGeom prst="rect">
            <a:avLst/>
          </a:prstGeom>
        </p:spPr>
        <p:txBody>
          <a:bodyPr vert="horz" lIns="0" rIns="0" bIns="0" anchor="b">
            <a:normAutofit fontScale="47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5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圖片 3" descr="img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339418" y="-946580"/>
            <a:ext cx="6465157" cy="91439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28662" y="2500306"/>
            <a:ext cx="8001056" cy="1143000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/>
              <a:t/>
            </a:r>
            <a:br>
              <a:rPr lang="zh-TW" altLang="en-US" dirty="0" smtClean="0"/>
            </a:br>
            <a:endParaRPr lang="zh-TW" altLang="en-US" dirty="0"/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5357818" y="6072206"/>
            <a:ext cx="2571768" cy="366706"/>
          </a:xfrm>
          <a:prstGeom prst="rect">
            <a:avLst/>
          </a:prstGeom>
        </p:spPr>
        <p:txBody>
          <a:bodyPr vert="horz" lIns="0" rIns="0" bIns="0" anchor="b">
            <a:normAutofit fontScale="47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5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圖片 3" descr="img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339418" y="-946579"/>
            <a:ext cx="6465157" cy="91439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28662" y="2500306"/>
            <a:ext cx="8001056" cy="1143000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/>
              <a:t/>
            </a:r>
            <a:br>
              <a:rPr lang="zh-TW" altLang="en-US" dirty="0" smtClean="0"/>
            </a:br>
            <a:endParaRPr lang="zh-TW" altLang="en-US" dirty="0"/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5357818" y="6072206"/>
            <a:ext cx="2571768" cy="366706"/>
          </a:xfrm>
          <a:prstGeom prst="rect">
            <a:avLst/>
          </a:prstGeom>
        </p:spPr>
        <p:txBody>
          <a:bodyPr vert="horz" lIns="0" rIns="0" bIns="0" anchor="b">
            <a:normAutofit fontScale="47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5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圖片 3" descr="img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339418" y="-946579"/>
            <a:ext cx="6465156" cy="91439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28662" y="2500306"/>
            <a:ext cx="8001056" cy="1143000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/>
              <a:t/>
            </a:r>
            <a:br>
              <a:rPr lang="zh-TW" altLang="en-US" dirty="0" smtClean="0"/>
            </a:br>
            <a:endParaRPr lang="zh-TW" altLang="en-US" dirty="0"/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5357818" y="6072206"/>
            <a:ext cx="2571768" cy="366706"/>
          </a:xfrm>
          <a:prstGeom prst="rect">
            <a:avLst/>
          </a:prstGeom>
        </p:spPr>
        <p:txBody>
          <a:bodyPr vert="horz" lIns="0" rIns="0" bIns="0" anchor="b">
            <a:normAutofit fontScale="47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5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圖片 3" descr="img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339418" y="-946579"/>
            <a:ext cx="6465156" cy="91439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28662" y="2500306"/>
            <a:ext cx="8001056" cy="1143000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/>
              <a:t/>
            </a:r>
            <a:br>
              <a:rPr lang="zh-TW" altLang="en-US" dirty="0" smtClean="0"/>
            </a:br>
            <a:endParaRPr lang="zh-TW" altLang="en-US" dirty="0"/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5357818" y="6072206"/>
            <a:ext cx="2571768" cy="366706"/>
          </a:xfrm>
          <a:prstGeom prst="rect">
            <a:avLst/>
          </a:prstGeom>
        </p:spPr>
        <p:txBody>
          <a:bodyPr vert="horz" lIns="0" rIns="0" bIns="0" anchor="b">
            <a:normAutofit fontScale="47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5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圖片 3" descr="img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339418" y="-946582"/>
            <a:ext cx="6465164" cy="9143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28662" y="2500306"/>
            <a:ext cx="8001056" cy="1143000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/>
              <a:t/>
            </a:r>
            <a:br>
              <a:rPr lang="zh-TW" altLang="en-US" dirty="0" smtClean="0"/>
            </a:br>
            <a:endParaRPr lang="zh-TW" altLang="en-US" dirty="0"/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5357818" y="6072206"/>
            <a:ext cx="2571768" cy="366706"/>
          </a:xfrm>
          <a:prstGeom prst="rect">
            <a:avLst/>
          </a:prstGeom>
        </p:spPr>
        <p:txBody>
          <a:bodyPr vert="horz" lIns="0" rIns="0" bIns="0" anchor="b">
            <a:normAutofit fontScale="47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5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圖片 3" descr="img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339418" y="-946579"/>
            <a:ext cx="6465155" cy="91439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857248"/>
          </a:xfrm>
        </p:spPr>
        <p:txBody>
          <a:bodyPr/>
          <a:lstStyle/>
          <a:p>
            <a:r>
              <a:rPr lang="zh-TW" altLang="en-US" dirty="0" smtClean="0"/>
              <a:t>這二張照片，您有印象嗎</a:t>
            </a:r>
            <a:r>
              <a:rPr lang="en-US" altLang="zh-TW" dirty="0" smtClean="0"/>
              <a:t>?</a:t>
            </a:r>
            <a:endParaRPr lang="zh-TW" altLang="en-US" dirty="0"/>
          </a:p>
        </p:txBody>
      </p:sp>
      <p:pic>
        <p:nvPicPr>
          <p:cNvPr id="11266" name="Picture 2" descr="C:\Users\CeagS2\Desktop\敘利亞-信義國中教學\IMG_626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 bwMode="auto">
          <a:xfrm>
            <a:off x="285720" y="1142984"/>
            <a:ext cx="4032933" cy="2643206"/>
          </a:xfrm>
          <a:prstGeom prst="rect">
            <a:avLst/>
          </a:prstGeom>
          <a:noFill/>
        </p:spPr>
      </p:pic>
      <p:pic>
        <p:nvPicPr>
          <p:cNvPr id="4" name="Picture 2" descr="C:\Users\CeagS2\Desktop\敘利亞-信義國中教學\IMG_6264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571868" y="3286124"/>
            <a:ext cx="5429288" cy="34290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143000"/>
          </a:xfrm>
        </p:spPr>
        <p:txBody>
          <a:bodyPr/>
          <a:lstStyle/>
          <a:p>
            <a:r>
              <a:rPr lang="zh-TW" altLang="en-US" dirty="0" smtClean="0"/>
              <a:t>他們都是中東一帶的難民</a:t>
            </a:r>
            <a:r>
              <a:rPr lang="en-US" altLang="zh-TW" dirty="0" smtClean="0"/>
              <a:t>…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 descr="C:\Users\CeagS2\Desktop\敘利亞-信義國中教學\29275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57158" y="1571612"/>
            <a:ext cx="8558213" cy="48347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143000"/>
          </a:xfrm>
        </p:spPr>
        <p:txBody>
          <a:bodyPr/>
          <a:lstStyle/>
          <a:p>
            <a:r>
              <a:rPr lang="zh-TW" altLang="en-US" dirty="0" smtClean="0"/>
              <a:t>敘利亞有六分之一都是難民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50" name="Picture 2" descr="C:\Users\CeagS2\Desktop\敘利亞-信義國中教學\29276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57158" y="1500174"/>
            <a:ext cx="8572500" cy="47883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1143000"/>
          </a:xfrm>
        </p:spPr>
        <p:txBody>
          <a:bodyPr/>
          <a:lstStyle/>
          <a:p>
            <a:r>
              <a:rPr lang="zh-TW" altLang="en-US" dirty="0" smtClean="0"/>
              <a:t>每一次的逃難，都是賭注</a:t>
            </a:r>
            <a:endParaRPr lang="zh-TW" altLang="en-US" dirty="0"/>
          </a:p>
        </p:txBody>
      </p:sp>
      <p:pic>
        <p:nvPicPr>
          <p:cNvPr id="3074" name="Picture 2" descr="C:\Users\CeagS2\Desktop\敘利亞-信義國中教學\2927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14282" y="1571612"/>
            <a:ext cx="8615104" cy="50720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4282" y="1142984"/>
            <a:ext cx="1285884" cy="3786214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/>
              <a:t>敘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利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亞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在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哪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裡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 smtClean="0"/>
              <a:t>?</a:t>
            </a:r>
            <a:endParaRPr lang="zh-TW" altLang="en-US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928662" y="142852"/>
            <a:ext cx="8072494" cy="6636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橢圓 3"/>
          <p:cNvSpPr/>
          <p:nvPr/>
        </p:nvSpPr>
        <p:spPr>
          <a:xfrm>
            <a:off x="5652120" y="4221088"/>
            <a:ext cx="504056" cy="28803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橢圓 4"/>
          <p:cNvSpPr/>
          <p:nvPr/>
        </p:nvSpPr>
        <p:spPr>
          <a:xfrm>
            <a:off x="4283968" y="3789040"/>
            <a:ext cx="504056" cy="28803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弧形箭號 (上彎) 5"/>
          <p:cNvSpPr/>
          <p:nvPr/>
        </p:nvSpPr>
        <p:spPr>
          <a:xfrm rot="11833689">
            <a:off x="4719716" y="3664071"/>
            <a:ext cx="1160801" cy="393953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143000"/>
          </a:xfrm>
        </p:spPr>
        <p:txBody>
          <a:bodyPr/>
          <a:lstStyle/>
          <a:p>
            <a:r>
              <a:rPr lang="zh-TW" altLang="en-US" dirty="0" smtClean="0"/>
              <a:t>死亡之旅</a:t>
            </a:r>
            <a:endParaRPr lang="zh-TW" altLang="en-US" dirty="0"/>
          </a:p>
        </p:txBody>
      </p:sp>
      <p:pic>
        <p:nvPicPr>
          <p:cNvPr id="4098" name="Picture 2" descr="C:\Users\CeagS2\Desktop\敘利亞-信義國中教學\IMG_62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 bwMode="auto">
          <a:xfrm>
            <a:off x="714348" y="1500174"/>
            <a:ext cx="7500990" cy="50363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1143000"/>
          </a:xfrm>
        </p:spPr>
        <p:txBody>
          <a:bodyPr/>
          <a:lstStyle/>
          <a:p>
            <a:r>
              <a:rPr lang="zh-TW" altLang="en-US" dirty="0" smtClean="0"/>
              <a:t>難民只有影響敘利亞嗎</a:t>
            </a:r>
            <a:r>
              <a:rPr lang="en-US" altLang="zh-TW" dirty="0" smtClean="0"/>
              <a:t>?</a:t>
            </a:r>
            <a:endParaRPr lang="zh-TW" altLang="en-US" dirty="0"/>
          </a:p>
        </p:txBody>
      </p:sp>
      <p:pic>
        <p:nvPicPr>
          <p:cNvPr id="9218" name="Picture 2" descr="C:\Users\CeagS2\Desktop\敘利亞-信義國中教學\IMG_626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28596" y="1500174"/>
            <a:ext cx="8358246" cy="50948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28662" y="2500306"/>
            <a:ext cx="8001056" cy="1143000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/>
              <a:t/>
            </a:r>
            <a:br>
              <a:rPr lang="zh-TW" altLang="en-US" dirty="0" smtClean="0"/>
            </a:br>
            <a:endParaRPr lang="zh-TW" altLang="en-US" dirty="0"/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5357818" y="6072206"/>
            <a:ext cx="2571768" cy="366706"/>
          </a:xfrm>
          <a:prstGeom prst="rect">
            <a:avLst/>
          </a:prstGeom>
        </p:spPr>
        <p:txBody>
          <a:bodyPr vert="horz" lIns="0" rIns="0" bIns="0" anchor="b">
            <a:normAutofit fontScale="47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5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圖片 3" descr="img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339418" y="-946578"/>
            <a:ext cx="6465155" cy="914398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28662" y="2500306"/>
            <a:ext cx="8001056" cy="1143000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/>
              <a:t/>
            </a:r>
            <a:br>
              <a:rPr lang="zh-TW" altLang="en-US" dirty="0" smtClean="0"/>
            </a:br>
            <a:endParaRPr lang="zh-TW" altLang="en-US" dirty="0"/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5357818" y="6072206"/>
            <a:ext cx="2571768" cy="366706"/>
          </a:xfrm>
          <a:prstGeom prst="rect">
            <a:avLst/>
          </a:prstGeom>
        </p:spPr>
        <p:txBody>
          <a:bodyPr vert="horz" lIns="0" rIns="0" bIns="0" anchor="b">
            <a:normAutofit fontScale="47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5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圖片 3" descr="img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339418" y="-946578"/>
            <a:ext cx="6465154" cy="914398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28662" y="2500306"/>
            <a:ext cx="8001056" cy="1143000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/>
              <a:t/>
            </a:r>
            <a:br>
              <a:rPr lang="zh-TW" altLang="en-US" dirty="0" smtClean="0"/>
            </a:br>
            <a:endParaRPr lang="zh-TW" altLang="en-US" dirty="0"/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5357818" y="6072206"/>
            <a:ext cx="2571768" cy="366706"/>
          </a:xfrm>
          <a:prstGeom prst="rect">
            <a:avLst/>
          </a:prstGeom>
        </p:spPr>
        <p:txBody>
          <a:bodyPr vert="horz" lIns="0" rIns="0" bIns="0" anchor="b">
            <a:normAutofit fontScale="47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5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圖片 3" descr="img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339418" y="-946582"/>
            <a:ext cx="6465164" cy="91439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28662" y="2500306"/>
            <a:ext cx="8001056" cy="1143000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/>
              <a:t/>
            </a:r>
            <a:br>
              <a:rPr lang="zh-TW" altLang="en-US" dirty="0" smtClean="0"/>
            </a:br>
            <a:endParaRPr lang="zh-TW" altLang="en-US" dirty="0"/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5357818" y="6072206"/>
            <a:ext cx="2571768" cy="366706"/>
          </a:xfrm>
          <a:prstGeom prst="rect">
            <a:avLst/>
          </a:prstGeom>
        </p:spPr>
        <p:txBody>
          <a:bodyPr vert="horz" lIns="0" rIns="0" bIns="0" anchor="b">
            <a:normAutofit fontScale="47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5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圖片 3" descr="img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339418" y="-946578"/>
            <a:ext cx="6465154" cy="9143984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28662" y="2500306"/>
            <a:ext cx="8001056" cy="1143000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/>
              <a:t/>
            </a:r>
            <a:br>
              <a:rPr lang="zh-TW" altLang="en-US" dirty="0" smtClean="0"/>
            </a:br>
            <a:endParaRPr lang="zh-TW" altLang="en-US" dirty="0"/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5357818" y="6072206"/>
            <a:ext cx="2571768" cy="366706"/>
          </a:xfrm>
          <a:prstGeom prst="rect">
            <a:avLst/>
          </a:prstGeom>
        </p:spPr>
        <p:txBody>
          <a:bodyPr vert="horz" lIns="0" rIns="0" bIns="0" anchor="b">
            <a:normAutofit fontScale="47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5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圖片 3" descr="img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339418" y="-946578"/>
            <a:ext cx="6465153" cy="9143984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28662" y="2500306"/>
            <a:ext cx="8001056" cy="1143000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/>
              <a:t/>
            </a:r>
            <a:br>
              <a:rPr lang="zh-TW" altLang="en-US" dirty="0" smtClean="0"/>
            </a:br>
            <a:endParaRPr lang="zh-TW" altLang="en-US" dirty="0"/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5357818" y="6072206"/>
            <a:ext cx="2571768" cy="366706"/>
          </a:xfrm>
          <a:prstGeom prst="rect">
            <a:avLst/>
          </a:prstGeom>
        </p:spPr>
        <p:txBody>
          <a:bodyPr vert="horz" lIns="0" rIns="0" bIns="0" anchor="b">
            <a:normAutofit fontScale="47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5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圖片 3" descr="img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339418" y="-946578"/>
            <a:ext cx="6465153" cy="9143983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28662" y="2500306"/>
            <a:ext cx="8001056" cy="1143000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/>
              <a:t/>
            </a:r>
            <a:br>
              <a:rPr lang="zh-TW" altLang="en-US" dirty="0" smtClean="0"/>
            </a:br>
            <a:endParaRPr lang="zh-TW" altLang="en-US" dirty="0"/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5357818" y="6072206"/>
            <a:ext cx="2571768" cy="366706"/>
          </a:xfrm>
          <a:prstGeom prst="rect">
            <a:avLst/>
          </a:prstGeom>
        </p:spPr>
        <p:txBody>
          <a:bodyPr vert="horz" lIns="0" rIns="0" bIns="0" anchor="b">
            <a:normAutofit fontScale="47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5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圖片 3" descr="img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339418" y="-946578"/>
            <a:ext cx="6465152" cy="9143983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28662" y="2500306"/>
            <a:ext cx="8001056" cy="1143000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/>
              <a:t/>
            </a:r>
            <a:br>
              <a:rPr lang="zh-TW" altLang="en-US" dirty="0" smtClean="0"/>
            </a:br>
            <a:endParaRPr lang="zh-TW" altLang="en-US" dirty="0"/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5357818" y="6072206"/>
            <a:ext cx="2571768" cy="366706"/>
          </a:xfrm>
          <a:prstGeom prst="rect">
            <a:avLst/>
          </a:prstGeom>
        </p:spPr>
        <p:txBody>
          <a:bodyPr vert="horz" lIns="0" rIns="0" bIns="0" anchor="b">
            <a:normAutofit fontScale="47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5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圖片 3" descr="img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339418" y="-946577"/>
            <a:ext cx="6465152" cy="9143981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28662" y="2500306"/>
            <a:ext cx="8001056" cy="1143000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/>
              <a:t/>
            </a:r>
            <a:br>
              <a:rPr lang="zh-TW" altLang="en-US" dirty="0" smtClean="0"/>
            </a:br>
            <a:endParaRPr lang="zh-TW" altLang="en-US" dirty="0"/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5357818" y="6072206"/>
            <a:ext cx="2571768" cy="366706"/>
          </a:xfrm>
          <a:prstGeom prst="rect">
            <a:avLst/>
          </a:prstGeom>
        </p:spPr>
        <p:txBody>
          <a:bodyPr vert="horz" lIns="0" rIns="0" bIns="0" anchor="b">
            <a:normAutofit fontScale="47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5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圖片 3" descr="img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339418" y="-946577"/>
            <a:ext cx="6465151" cy="9143981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28662" y="2500306"/>
            <a:ext cx="8001056" cy="1143000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/>
              <a:t/>
            </a:r>
            <a:br>
              <a:rPr lang="zh-TW" altLang="en-US" dirty="0" smtClean="0"/>
            </a:br>
            <a:endParaRPr lang="zh-TW" altLang="en-US" dirty="0"/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5357818" y="6072206"/>
            <a:ext cx="2571768" cy="366706"/>
          </a:xfrm>
          <a:prstGeom prst="rect">
            <a:avLst/>
          </a:prstGeom>
        </p:spPr>
        <p:txBody>
          <a:bodyPr vert="horz" lIns="0" rIns="0" bIns="0" anchor="b">
            <a:normAutofit fontScale="47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5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圖片 3" descr="img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339418" y="-946577"/>
            <a:ext cx="6465151" cy="914398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28662" y="2500306"/>
            <a:ext cx="8001056" cy="1143000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/>
              <a:t/>
            </a:r>
            <a:br>
              <a:rPr lang="zh-TW" altLang="en-US" dirty="0" smtClean="0"/>
            </a:br>
            <a:endParaRPr lang="zh-TW" altLang="en-US" dirty="0"/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5357818" y="6072206"/>
            <a:ext cx="2571768" cy="366706"/>
          </a:xfrm>
          <a:prstGeom prst="rect">
            <a:avLst/>
          </a:prstGeom>
        </p:spPr>
        <p:txBody>
          <a:bodyPr vert="horz" lIns="0" rIns="0" bIns="0" anchor="b">
            <a:normAutofit fontScale="47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5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圖片 3" descr="img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339418" y="-946577"/>
            <a:ext cx="6465150" cy="914398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28662" y="2500306"/>
            <a:ext cx="8001056" cy="1143000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/>
              <a:t/>
            </a:r>
            <a:br>
              <a:rPr lang="zh-TW" altLang="en-US" dirty="0" smtClean="0"/>
            </a:br>
            <a:endParaRPr lang="zh-TW" altLang="en-US" dirty="0"/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5357818" y="6072206"/>
            <a:ext cx="2571768" cy="366706"/>
          </a:xfrm>
          <a:prstGeom prst="rect">
            <a:avLst/>
          </a:prstGeom>
        </p:spPr>
        <p:txBody>
          <a:bodyPr vert="horz" lIns="0" rIns="0" bIns="0" anchor="b">
            <a:normAutofit fontScale="47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5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圖片 3" descr="img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339418" y="-946582"/>
            <a:ext cx="6465163" cy="91439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28662" y="2500306"/>
            <a:ext cx="8001056" cy="1143000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/>
              <a:t/>
            </a:r>
            <a:br>
              <a:rPr lang="zh-TW" altLang="en-US" dirty="0" smtClean="0"/>
            </a:br>
            <a:endParaRPr lang="zh-TW" altLang="en-US" dirty="0"/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5357818" y="6072206"/>
            <a:ext cx="2571768" cy="366706"/>
          </a:xfrm>
          <a:prstGeom prst="rect">
            <a:avLst/>
          </a:prstGeom>
        </p:spPr>
        <p:txBody>
          <a:bodyPr vert="horz" lIns="0" rIns="0" bIns="0" anchor="b">
            <a:normAutofit fontScale="47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5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圖片 3" descr="img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339418" y="-946582"/>
            <a:ext cx="6465163" cy="91439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28662" y="2500306"/>
            <a:ext cx="8001056" cy="1143000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/>
              <a:t/>
            </a:r>
            <a:br>
              <a:rPr lang="zh-TW" altLang="en-US" dirty="0" smtClean="0"/>
            </a:br>
            <a:endParaRPr lang="zh-TW" altLang="en-US" dirty="0"/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5357818" y="6072206"/>
            <a:ext cx="2571768" cy="366706"/>
          </a:xfrm>
          <a:prstGeom prst="rect">
            <a:avLst/>
          </a:prstGeom>
        </p:spPr>
        <p:txBody>
          <a:bodyPr vert="horz" lIns="0" rIns="0" bIns="0" anchor="b">
            <a:normAutofit fontScale="47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5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圖片 3" descr="img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339418" y="-946582"/>
            <a:ext cx="6465162" cy="91439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28662" y="2500306"/>
            <a:ext cx="8001056" cy="1143000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/>
              <a:t/>
            </a:r>
            <a:br>
              <a:rPr lang="zh-TW" altLang="en-US" dirty="0" smtClean="0"/>
            </a:br>
            <a:endParaRPr lang="zh-TW" altLang="en-US" dirty="0"/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5357818" y="6072206"/>
            <a:ext cx="2571768" cy="366706"/>
          </a:xfrm>
          <a:prstGeom prst="rect">
            <a:avLst/>
          </a:prstGeom>
        </p:spPr>
        <p:txBody>
          <a:bodyPr vert="horz" lIns="0" rIns="0" bIns="0" anchor="b">
            <a:normAutofit fontScale="47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5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圖片 3" descr="img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339418" y="-946581"/>
            <a:ext cx="6465162" cy="91439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28662" y="2500306"/>
            <a:ext cx="8001056" cy="1143000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/>
              <a:t/>
            </a:r>
            <a:br>
              <a:rPr lang="zh-TW" altLang="en-US" dirty="0" smtClean="0"/>
            </a:br>
            <a:endParaRPr lang="zh-TW" altLang="en-US" dirty="0"/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5357818" y="6072206"/>
            <a:ext cx="2571768" cy="366706"/>
          </a:xfrm>
          <a:prstGeom prst="rect">
            <a:avLst/>
          </a:prstGeom>
        </p:spPr>
        <p:txBody>
          <a:bodyPr vert="horz" lIns="0" rIns="0" bIns="0" anchor="b">
            <a:normAutofit fontScale="47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5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圖片 3" descr="img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339418" y="-946581"/>
            <a:ext cx="6465161" cy="91439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28662" y="2500306"/>
            <a:ext cx="8001056" cy="1143000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/>
              <a:t/>
            </a:r>
            <a:br>
              <a:rPr lang="zh-TW" altLang="en-US" dirty="0" smtClean="0"/>
            </a:br>
            <a:endParaRPr lang="zh-TW" altLang="en-US" dirty="0"/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5357818" y="6072206"/>
            <a:ext cx="2571768" cy="366706"/>
          </a:xfrm>
          <a:prstGeom prst="rect">
            <a:avLst/>
          </a:prstGeom>
        </p:spPr>
        <p:txBody>
          <a:bodyPr vert="horz" lIns="0" rIns="0" bIns="0" anchor="b">
            <a:normAutofit fontScale="47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5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圖片 3" descr="img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339418" y="-946581"/>
            <a:ext cx="6465161" cy="91439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流線">
  <a:themeElements>
    <a:clrScheme name="流線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流線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流線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136</TotalTime>
  <Words>41</Words>
  <Application>Microsoft Office PowerPoint</Application>
  <PresentationFormat>如螢幕大小 (4:3)</PresentationFormat>
  <Paragraphs>37</Paragraphs>
  <Slides>37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37</vt:i4>
      </vt:variant>
    </vt:vector>
  </HeadingPairs>
  <TitlesOfParts>
    <vt:vector size="38" baseType="lpstr">
      <vt:lpstr>流線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這二張照片，您有印象嗎?</vt:lpstr>
      <vt:lpstr>他們都是中東一帶的難民…</vt:lpstr>
      <vt:lpstr>敘利亞有六分之一都是難民</vt:lpstr>
      <vt:lpstr>每一次的逃難，都是賭注</vt:lpstr>
      <vt:lpstr>敘 利 亞 在 哪 裡 ?</vt:lpstr>
      <vt:lpstr>死亡之旅</vt:lpstr>
      <vt:lpstr>難民只有影響敘利亞嗎?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南投縣信義國中 104/09/11</dc:title>
  <dc:creator>USER</dc:creator>
  <cp:lastModifiedBy>GCD</cp:lastModifiedBy>
  <cp:revision>22</cp:revision>
  <dcterms:created xsi:type="dcterms:W3CDTF">2015-09-09T02:19:07Z</dcterms:created>
  <dcterms:modified xsi:type="dcterms:W3CDTF">2016-05-11T07:51:33Z</dcterms:modified>
</cp:coreProperties>
</file>