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60" r:id="rId5"/>
    <p:sldId id="263" r:id="rId6"/>
    <p:sldId id="259" r:id="rId7"/>
    <p:sldId id="257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4" y="-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1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06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666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965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420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001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951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84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16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4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76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41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70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6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264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52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2A7AD-AF1D-423B-8D38-765F4FF2B874}" type="datetimeFigureOut">
              <a:rPr lang="zh-TW" altLang="en-US" smtClean="0"/>
              <a:t>2024/5/23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8C5F8D-B0F3-4D53-B33A-8B8773659B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50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A5299FC-08E9-4C1D-8A5F-58AFF1670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75709"/>
            <a:ext cx="7766936" cy="957791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八堡圳環境服務社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A2C0C02-5968-41FE-AEBB-F950CA0D1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35" y="13335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29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alpha val="2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969936-4BB7-4EBB-B338-AFFECCEA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61" y="5505450"/>
            <a:ext cx="4142316" cy="74295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</a:rPr>
              <a:t>未打掃前的環境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BAEF0C-747B-42F6-9C64-A35328064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16084"/>
            <a:ext cx="6078539" cy="455890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FA3C986-568E-4997-AA5E-D0CDB8AAB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95536"/>
            <a:ext cx="5848350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00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alpha val="20000"/>
              </a:schemeClr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4722AB-BB56-4749-AE66-E2F1192A1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609599"/>
            <a:ext cx="4838700" cy="1247776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</a:rPr>
              <a:t>認真到路旁的雜草也不放過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734954-2F47-4B06-AA7E-5A0B1B58F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2169319"/>
            <a:ext cx="6133041" cy="45997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54CB398-DE71-4FA4-B19A-8DA45DDB6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35" y="104774"/>
            <a:ext cx="5806132" cy="511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85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alpha val="2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A83904-0222-4949-B708-913B2F75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59" y="5172075"/>
            <a:ext cx="5323416" cy="132080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</a:rPr>
              <a:t>在大家努力之下環境恢復整潔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4AF2F2-7F86-4F27-9503-89A781149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123824"/>
            <a:ext cx="6118225" cy="457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BB2FA47-5DD4-4DAE-A980-5FCE83EF1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2219324"/>
            <a:ext cx="5803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69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alpha val="20000"/>
              </a:schemeClr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8B6916-C57D-4EC3-81BF-9F702EC7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790575"/>
            <a:ext cx="5418666" cy="676275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</a:rPr>
              <a:t>打掃乾淨後很有成就感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608B66-4DE3-420D-A796-3D820E8EE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" y="2267874"/>
            <a:ext cx="6037122" cy="45266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CE44BEC-0623-45C2-B258-43FF22950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53532"/>
            <a:ext cx="5918837" cy="443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42216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alpha val="20000"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B9574-641B-415F-A59C-6968F5138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409" y="5524499"/>
            <a:ext cx="4837641" cy="647702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</a:rPr>
              <a:t>做好環境服務很開心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F75255-8F48-4C07-A94A-00941D17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" y="90487"/>
            <a:ext cx="5894916" cy="451961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005AA9C-6E5A-4141-85C7-6B9B78020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16" y="2252661"/>
            <a:ext cx="6026150" cy="45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2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alpha val="20000"/>
              </a:schemeClr>
            </a:gs>
            <a:gs pos="10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985C0E-C6FD-47E2-8182-5FF0B3DB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09" y="828675"/>
            <a:ext cx="5428192" cy="695325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chemeClr val="accent4"/>
                </a:solidFill>
              </a:rPr>
              <a:t>大家聚精會神在做什麼呢</a:t>
            </a:r>
            <a:r>
              <a:rPr lang="en-US" altLang="zh-TW" sz="4000" dirty="0">
                <a:solidFill>
                  <a:schemeClr val="accent4"/>
                </a:solidFill>
              </a:rPr>
              <a:t>?</a:t>
            </a:r>
            <a:endParaRPr lang="zh-TW" altLang="en-US" sz="4000" dirty="0">
              <a:solidFill>
                <a:schemeClr val="accent4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11B7743-A9A3-4E57-B0A7-462308C92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6" y="2221374"/>
            <a:ext cx="6080569" cy="45604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0A95146-D16E-48E0-9362-8E4E0CAC6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44" y="87775"/>
            <a:ext cx="5829300" cy="456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6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alpha val="20000"/>
              </a:schemeClr>
            </a:gs>
            <a:gs pos="100000">
              <a:schemeClr val="bg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1C2D28-7F31-43B8-937E-81842BFB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68" y="5422900"/>
            <a:ext cx="5777882" cy="701675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4"/>
                </a:solidFill>
              </a:rPr>
              <a:t>原來是環保議題影片欣賞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0A8E441-0CB1-4850-A0A7-92F4F1291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114300"/>
            <a:ext cx="5905501" cy="442912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2C3AEE-90FE-4B09-9CCD-9D8193D72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2286000"/>
            <a:ext cx="5905501" cy="4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7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129</TotalTime>
  <Words>49</Words>
  <Application>Microsoft Office PowerPoint</Application>
  <PresentationFormat>寬螢幕</PresentationFormat>
  <Paragraphs>8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多面向</vt:lpstr>
      <vt:lpstr>八堡圳環境服務社</vt:lpstr>
      <vt:lpstr>未打掃前的環境</vt:lpstr>
      <vt:lpstr>認真到路旁的雜草也不放過</vt:lpstr>
      <vt:lpstr>在大家努力之下環境恢復整潔</vt:lpstr>
      <vt:lpstr>打掃乾淨後很有成就感</vt:lpstr>
      <vt:lpstr>做好環境服務很開心</vt:lpstr>
      <vt:lpstr>大家聚精會神在做什麼呢?</vt:lpstr>
      <vt:lpstr>原來是環保議題影片欣賞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八堡圳環境服務社</dc:title>
  <dc:creator>BINGO</dc:creator>
  <cp:lastModifiedBy>BINGO</cp:lastModifiedBy>
  <cp:revision>20</cp:revision>
  <dcterms:created xsi:type="dcterms:W3CDTF">2024-05-23T13:40:01Z</dcterms:created>
  <dcterms:modified xsi:type="dcterms:W3CDTF">2024-05-23T15:50:06Z</dcterms:modified>
</cp:coreProperties>
</file>