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72" r:id="rId12"/>
    <p:sldId id="273" r:id="rId13"/>
    <p:sldId id="265" r:id="rId14"/>
    <p:sldId id="266" r:id="rId15"/>
    <p:sldId id="267" r:id="rId16"/>
    <p:sldId id="274" r:id="rId17"/>
    <p:sldId id="275" r:id="rId18"/>
    <p:sldId id="276" r:id="rId19"/>
    <p:sldId id="268" r:id="rId20"/>
    <p:sldId id="270" r:id="rId21"/>
    <p:sldId id="269" r:id="rId22"/>
    <p:sldId id="277" r:id="rId23"/>
    <p:sldId id="278" r:id="rId24"/>
    <p:sldId id="279" r:id="rId25"/>
    <p:sldId id="280" r:id="rId26"/>
    <p:sldId id="283" r:id="rId27"/>
    <p:sldId id="281" r:id="rId28"/>
    <p:sldId id="294" r:id="rId29"/>
    <p:sldId id="282" r:id="rId30"/>
    <p:sldId id="308" r:id="rId31"/>
    <p:sldId id="310" r:id="rId32"/>
    <p:sldId id="309" r:id="rId33"/>
    <p:sldId id="285" r:id="rId34"/>
    <p:sldId id="284" r:id="rId35"/>
    <p:sldId id="286" r:id="rId36"/>
    <p:sldId id="287" r:id="rId37"/>
    <p:sldId id="290" r:id="rId38"/>
    <p:sldId id="291" r:id="rId39"/>
    <p:sldId id="292" r:id="rId40"/>
    <p:sldId id="293" r:id="rId41"/>
    <p:sldId id="296" r:id="rId42"/>
    <p:sldId id="295" r:id="rId43"/>
    <p:sldId id="298" r:id="rId44"/>
    <p:sldId id="297" r:id="rId45"/>
    <p:sldId id="299" r:id="rId46"/>
    <p:sldId id="300" r:id="rId47"/>
    <p:sldId id="301" r:id="rId48"/>
    <p:sldId id="302" r:id="rId49"/>
    <p:sldId id="303" r:id="rId50"/>
    <p:sldId id="311" r:id="rId51"/>
    <p:sldId id="312" r:id="rId52"/>
    <p:sldId id="314" r:id="rId53"/>
    <p:sldId id="315" r:id="rId54"/>
    <p:sldId id="313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6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58419439"/>
      </p:ext>
    </p:extLst>
  </p:cSld>
  <p:clrMapOvr>
    <a:masterClrMapping/>
  </p:clrMapOvr>
  <p:transition spd="slow" advClick="0" advTm="1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81500766"/>
      </p:ext>
    </p:extLst>
  </p:cSld>
  <p:clrMapOvr>
    <a:masterClrMapping/>
  </p:clrMapOvr>
  <p:transition spd="slow" advClick="0" advTm="1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251115"/>
      </p:ext>
    </p:extLst>
  </p:cSld>
  <p:clrMapOvr>
    <a:masterClrMapping/>
  </p:clrMapOvr>
  <p:transition spd="slow" advClick="0" advTm="1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22722915"/>
      </p:ext>
    </p:extLst>
  </p:cSld>
  <p:clrMapOvr>
    <a:masterClrMapping/>
  </p:clrMapOvr>
  <p:transition spd="slow" advClick="0" advTm="1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01818071"/>
      </p:ext>
    </p:extLst>
  </p:cSld>
  <p:clrMapOvr>
    <a:masterClrMapping/>
  </p:clrMapOvr>
  <p:transition spd="slow" advClick="0" advTm="1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88326283"/>
      </p:ext>
    </p:extLst>
  </p:cSld>
  <p:clrMapOvr>
    <a:masterClrMapping/>
  </p:clrMapOvr>
  <p:transition spd="slow" advClick="0" advTm="1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85643029"/>
      </p:ext>
    </p:extLst>
  </p:cSld>
  <p:clrMapOvr>
    <a:masterClrMapping/>
  </p:clrMapOvr>
  <p:transition spd="slow" advClick="0" advTm="1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58385309"/>
      </p:ext>
    </p:extLst>
  </p:cSld>
  <p:clrMapOvr>
    <a:masterClrMapping/>
  </p:clrMapOvr>
  <p:transition spd="slow" advClick="0" advTm="1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76977304"/>
      </p:ext>
    </p:extLst>
  </p:cSld>
  <p:clrMapOvr>
    <a:masterClrMapping/>
  </p:clrMapOvr>
  <p:transition spd="slow" advClick="0" advTm="1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56579023"/>
      </p:ext>
    </p:extLst>
  </p:cSld>
  <p:clrMapOvr>
    <a:masterClrMapping/>
  </p:clrMapOvr>
  <p:transition spd="slow" advClick="0" advTm="1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11822701"/>
      </p:ext>
    </p:extLst>
  </p:cSld>
  <p:clrMapOvr>
    <a:masterClrMapping/>
  </p:clrMapOvr>
  <p:transition spd="slow" advClick="0" advTm="1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633345281"/>
      </p:ext>
    </p:extLst>
  </p:cSld>
  <p:clrMapOvr>
    <a:masterClrMapping/>
  </p:clrMapOvr>
  <p:transition spd="slow" advClick="0" advTm="1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42216307"/>
      </p:ext>
    </p:extLst>
  </p:cSld>
  <p:clrMapOvr>
    <a:masterClrMapping/>
  </p:clrMapOvr>
  <p:transition spd="slow" advClick="0" advTm="1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56272689"/>
      </p:ext>
    </p:extLst>
  </p:cSld>
  <p:clrMapOvr>
    <a:masterClrMapping/>
  </p:clrMapOvr>
  <p:transition spd="slow" advClick="0" advTm="1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984408584"/>
      </p:ext>
    </p:extLst>
  </p:cSld>
  <p:clrMapOvr>
    <a:masterClrMapping/>
  </p:clrMapOvr>
  <p:transition spd="slow" advClick="0" advTm="1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62107885"/>
      </p:ext>
    </p:extLst>
  </p:cSld>
  <p:clrMapOvr>
    <a:masterClrMapping/>
  </p:clrMapOvr>
  <p:transition spd="slow" advClick="0" advTm="1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711624069"/>
      </p:ext>
    </p:extLst>
  </p:cSld>
  <p:clrMapOvr>
    <a:masterClrMapping/>
  </p:clrMapOvr>
  <p:transition spd="slow" advClick="0" advTm="1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D2036F7-A2CE-4222-8DD5-B0D4F21633A8}" type="datetimeFigureOut">
              <a:rPr lang="zh-TW" altLang="en-US" smtClean="0"/>
              <a:pPr/>
              <a:t>2016/5/31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252B597-69B4-44E3-BC42-39F54DD8189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53048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slow" advClick="0" advTm="1000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POP2體W9" pitchFamily="81" charset="-120"/>
                <a:ea typeface="華康POP2體W9" pitchFamily="81" charset="-120"/>
              </a:rPr>
              <a:t>文興青年服務社</a:t>
            </a:r>
            <a:endParaRPr lang="zh-TW" altLang="en-US" dirty="0">
              <a:latin typeface="華康POP2體W9" pitchFamily="81" charset="-120"/>
              <a:ea typeface="華康POP2體W9" pitchFamily="81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華康POP2體W9" pitchFamily="81" charset="-120"/>
                <a:ea typeface="華康POP2體W9" pitchFamily="81" charset="-120"/>
              </a:rPr>
              <a:t>指導老師</a:t>
            </a:r>
            <a:endParaRPr lang="en-US" altLang="zh-TW" sz="3200" dirty="0" smtClean="0">
              <a:latin typeface="華康POP2體W9" pitchFamily="81" charset="-120"/>
              <a:ea typeface="華康POP2體W9" pitchFamily="81" charset="-120"/>
            </a:endParaRPr>
          </a:p>
          <a:p>
            <a:r>
              <a:rPr lang="zh-TW" altLang="en-US" sz="3200" dirty="0" smtClean="0">
                <a:latin typeface="華康POP2體W9" pitchFamily="81" charset="-120"/>
                <a:ea typeface="華康POP2體W9" pitchFamily="81" charset="-120"/>
              </a:rPr>
              <a:t>陳貴</a:t>
            </a:r>
            <a:r>
              <a:rPr lang="zh-TW" altLang="en-US" sz="3200" dirty="0">
                <a:latin typeface="華康POP2體W9" pitchFamily="81" charset="-120"/>
                <a:ea typeface="華康POP2體W9" pitchFamily="81" charset="-120"/>
              </a:rPr>
              <a:t>生</a:t>
            </a:r>
          </a:p>
        </p:txBody>
      </p:sp>
    </p:spTree>
    <p:extLst>
      <p:ext uri="{BB962C8B-B14F-4D97-AF65-F5344CB8AC3E}">
        <p14:creationId xmlns:p14="http://schemas.microsoft.com/office/powerpoint/2010/main" xmlns="" val="1395502995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72620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量血壓教學</a:t>
            </a:r>
            <a:endParaRPr lang="zh-TW" altLang="en-US" sz="8000" b="1" dirty="0">
              <a:latin typeface="華康兒風體W3" panose="020F0400000000000000" pitchFamily="34" charset="-120"/>
              <a:ea typeface="華康兒風體W3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7203589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051" y="2453767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量血壓教學</a:t>
            </a:r>
            <a:endParaRPr lang="zh-TW" altLang="en-US" sz="8000" b="1" dirty="0">
              <a:latin typeface="華康兒風體W3" panose="020F0400000000000000" pitchFamily="34" charset="-120"/>
              <a:ea typeface="華康兒風體W3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2546083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63194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量血壓教學</a:t>
            </a:r>
            <a:endParaRPr lang="zh-TW" altLang="en-US" sz="8000" b="1" dirty="0">
              <a:latin typeface="華康兒風體W3" panose="020F0400000000000000" pitchFamily="34" charset="-120"/>
              <a:ea typeface="華康兒風體W3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63532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園遊會量血壓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2" y="2436693"/>
            <a:ext cx="3096883" cy="3739820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7558" y="2423318"/>
            <a:ext cx="3096883" cy="37188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6773" y="2423318"/>
            <a:ext cx="3096883" cy="371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825583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3368" y="2472621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園遊會量血壓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837984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63194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園遊會量血壓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358977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團隊信任遊戲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53768"/>
            <a:ext cx="8816400" cy="3729600"/>
          </a:xfrm>
        </p:spPr>
      </p:pic>
    </p:spTree>
    <p:extLst>
      <p:ext uri="{BB962C8B-B14F-4D97-AF65-F5344CB8AC3E}">
        <p14:creationId xmlns:p14="http://schemas.microsoft.com/office/powerpoint/2010/main" xmlns="" val="325172712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53767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團隊信任遊戲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7424172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44341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團隊信任遊戲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586560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72620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垂降結繩練習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6022905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CPR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訓練</a:t>
            </a:r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&amp;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考</a:t>
            </a:r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CPR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證照</a:t>
            </a:r>
            <a:endParaRPr lang="zh-TW" altLang="en-US" sz="8000" b="1" dirty="0">
              <a:latin typeface="華康兒風體W3" panose="020F0400000000000000" pitchFamily="34" charset="-120"/>
              <a:ea typeface="華康兒風體W3" panose="020F0400000000000000" pitchFamily="34" charset="-120"/>
            </a:endParaRPr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4295" y="2479824"/>
            <a:ext cx="8816400" cy="3729600"/>
          </a:xfrm>
        </p:spPr>
      </p:pic>
    </p:spTree>
    <p:extLst>
      <p:ext uri="{BB962C8B-B14F-4D97-AF65-F5344CB8AC3E}">
        <p14:creationId xmlns:p14="http://schemas.microsoft.com/office/powerpoint/2010/main" xmlns="" val="2404298586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53767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垂降結繩練習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235034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53767"/>
            <a:ext cx="8816400" cy="3729600"/>
          </a:xfr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垂降結繩練習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040302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53767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垂降結繩練習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6731185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72620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垂降結繩練習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569597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72621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垂降結繩練習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6604146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273874" y="2770687"/>
            <a:ext cx="3623844" cy="3047821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垂降結繩練習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6823" y="2482674"/>
            <a:ext cx="5998590" cy="362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246731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82047"/>
            <a:ext cx="8816400" cy="3729600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1254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44340"/>
            <a:ext cx="8816400" cy="3729600"/>
          </a:xfrm>
        </p:spPr>
      </p:pic>
    </p:spTree>
    <p:extLst>
      <p:ext uri="{BB962C8B-B14F-4D97-AF65-F5344CB8AC3E}">
        <p14:creationId xmlns:p14="http://schemas.microsoft.com/office/powerpoint/2010/main" xmlns="" val="1439199726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63194"/>
            <a:ext cx="8816400" cy="3729600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1097878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298397" y="3079605"/>
            <a:ext cx="3764259" cy="2500142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13869" y="3079602"/>
            <a:ext cx="3764262" cy="250014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031988" y="3080647"/>
            <a:ext cx="3770483" cy="250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1074835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5666" y="2497077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CPR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訓練</a:t>
            </a:r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&amp;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考</a:t>
            </a:r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CPR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證照</a:t>
            </a:r>
            <a:endParaRPr lang="zh-TW" altLang="en-US" sz="8000" b="1" dirty="0">
              <a:latin typeface="華康兒風體W3" panose="020F0400000000000000" pitchFamily="34" charset="-120"/>
              <a:ea typeface="華康兒風體W3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3534759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r="48170" b="-7634"/>
          <a:stretch/>
        </p:blipFill>
        <p:spPr>
          <a:xfrm>
            <a:off x="1703487" y="2459880"/>
            <a:ext cx="2658029" cy="398473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13" t="-1" r="38412" b="-1094"/>
          <a:stretch/>
        </p:blipFill>
        <p:spPr>
          <a:xfrm>
            <a:off x="4704309" y="2459880"/>
            <a:ext cx="2783381" cy="378066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77" r="39133" b="210"/>
          <a:stretch/>
        </p:blipFill>
        <p:spPr>
          <a:xfrm>
            <a:off x="7830483" y="2459881"/>
            <a:ext cx="2826503" cy="3705250"/>
          </a:xfrm>
          <a:prstGeom prst="rect">
            <a:avLst/>
          </a:prstGeom>
        </p:spPr>
      </p:pic>
      <p:sp>
        <p:nvSpPr>
          <p:cNvPr id="7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3953373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9854" y="2489200"/>
            <a:ext cx="2799563" cy="3732751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5114" y="2491475"/>
            <a:ext cx="2894227" cy="375841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315782" y="2880731"/>
            <a:ext cx="3730476" cy="29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2411934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1983" y="2455666"/>
            <a:ext cx="2810426" cy="3747235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20097" y="2917548"/>
            <a:ext cx="3751804" cy="282804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301708" y="2927735"/>
            <a:ext cx="3743047" cy="280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0058514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06769" y="3044414"/>
            <a:ext cx="3778462" cy="2564098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285633" y="2941318"/>
            <a:ext cx="3778463" cy="277029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159680" y="2909540"/>
            <a:ext cx="3778463" cy="283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8707526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506156" y="3092761"/>
            <a:ext cx="3693290" cy="2453006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49354" y="3092762"/>
            <a:ext cx="3693292" cy="245300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992554" y="3092761"/>
            <a:ext cx="3693292" cy="24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3174540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209876" y="2931288"/>
            <a:ext cx="3771620" cy="2816577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210619" y="2925558"/>
            <a:ext cx="3774335" cy="283075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220145" y="2925219"/>
            <a:ext cx="3771620" cy="282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8098309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04196" y="3072273"/>
            <a:ext cx="3750963" cy="2491311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978558" y="3072909"/>
            <a:ext cx="3754755" cy="249383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744893" y="3102142"/>
            <a:ext cx="3750964" cy="243157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347109" y="3063476"/>
            <a:ext cx="3750965" cy="25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7619511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06450" y="3178833"/>
            <a:ext cx="3728449" cy="2297770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137847" y="3095132"/>
            <a:ext cx="3761769" cy="2498489"/>
          </a:xfrm>
          <a:prstGeom prst="rect">
            <a:avLst/>
          </a:prstGeom>
        </p:spPr>
      </p:pic>
      <p:pic>
        <p:nvPicPr>
          <p:cNvPr id="6" name="內容版面配置區 1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4667" y="2463492"/>
            <a:ext cx="5099713" cy="37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1500800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58979" y="3231186"/>
            <a:ext cx="3683082" cy="2203663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797931" y="3172035"/>
            <a:ext cx="3683084" cy="232196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86" t="6638" b="14872"/>
          <a:stretch/>
        </p:blipFill>
        <p:spPr>
          <a:xfrm rot="5400000">
            <a:off x="5255183" y="3212886"/>
            <a:ext cx="3683083" cy="224026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803254" y="3081215"/>
            <a:ext cx="3683083" cy="250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513179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455875" y="3097272"/>
            <a:ext cx="3761296" cy="2468691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65251" y="2999861"/>
            <a:ext cx="3761295" cy="266351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137377" y="2834523"/>
            <a:ext cx="3761297" cy="299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7302573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6106" y="2479826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CPR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訓練</a:t>
            </a:r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&amp;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考</a:t>
            </a:r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CPR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證照</a:t>
            </a:r>
            <a:endParaRPr lang="zh-TW" altLang="en-US" sz="8000" b="1" dirty="0">
              <a:latin typeface="華康兒風體W3" panose="020F0400000000000000" pitchFamily="34" charset="-120"/>
              <a:ea typeface="華康兒風體W3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0119725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19639" y="2996797"/>
            <a:ext cx="3753783" cy="2677887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6" name="內容版面配置區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0128" y="2458849"/>
            <a:ext cx="4411744" cy="375378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966074" y="2949298"/>
            <a:ext cx="3753784" cy="277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033795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3825" y="3144794"/>
            <a:ext cx="3749620" cy="2366467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1843" y="2453218"/>
            <a:ext cx="4788314" cy="374961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838555" y="3144794"/>
            <a:ext cx="3749619" cy="236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4140683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93" t="26688"/>
          <a:stretch/>
        </p:blipFill>
        <p:spPr>
          <a:xfrm rot="5400000">
            <a:off x="7175130" y="3112830"/>
            <a:ext cx="3727645" cy="2510233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47200" y="2969976"/>
            <a:ext cx="3726813" cy="279511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32593" y="2863268"/>
            <a:ext cx="3726813" cy="300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8016207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786" y="2463193"/>
            <a:ext cx="2498103" cy="3730216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09570" y="3079249"/>
            <a:ext cx="3730217" cy="249810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454412" y="3079249"/>
            <a:ext cx="3730218" cy="249810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999256" y="3079249"/>
            <a:ext cx="3730217" cy="249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1998302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0581" y="2434997"/>
            <a:ext cx="2837862" cy="3783816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02651" y="2772236"/>
            <a:ext cx="3786697" cy="311222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380205" y="2938348"/>
            <a:ext cx="3783816" cy="27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7340040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1540" y="2472623"/>
            <a:ext cx="2812195" cy="3749594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54674" y="2966264"/>
            <a:ext cx="3749595" cy="276231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317250" y="2940020"/>
            <a:ext cx="3739172" cy="280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3838335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398" y="2449693"/>
            <a:ext cx="2814885" cy="3753180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25597" y="2917294"/>
            <a:ext cx="3740804" cy="280560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222662" y="2916747"/>
            <a:ext cx="3736423" cy="280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4265838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212941" y="2941408"/>
            <a:ext cx="3750297" cy="2812723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438506" y="2933160"/>
            <a:ext cx="3750298" cy="282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4473582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50530" y="2972481"/>
            <a:ext cx="3690938" cy="2768203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57" t="1" r="14882" b="-944"/>
          <a:stretch/>
        </p:blipFill>
        <p:spPr>
          <a:xfrm>
            <a:off x="1046375" y="2511111"/>
            <a:ext cx="3406217" cy="372027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07" r="22387" b="570"/>
          <a:stretch/>
        </p:blipFill>
        <p:spPr>
          <a:xfrm>
            <a:off x="7739406" y="2511112"/>
            <a:ext cx="3059082" cy="36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4133523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82048"/>
            <a:ext cx="8816400" cy="3729600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垂降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4987410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2167" y="2471199"/>
            <a:ext cx="8817554" cy="3731193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CPR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訓練</a:t>
            </a:r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&amp;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考</a:t>
            </a:r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CPR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證照</a:t>
            </a:r>
            <a:endParaRPr lang="zh-TW" altLang="en-US" sz="8000" b="1" dirty="0">
              <a:latin typeface="華康兒風體W3" panose="020F0400000000000000" pitchFamily="34" charset="-120"/>
              <a:ea typeface="華康兒風體W3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4468468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幼稚園活動練習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83961"/>
            <a:ext cx="8816400" cy="3729600"/>
          </a:xfrm>
        </p:spPr>
      </p:pic>
    </p:spTree>
    <p:extLst>
      <p:ext uri="{BB962C8B-B14F-4D97-AF65-F5344CB8AC3E}">
        <p14:creationId xmlns:p14="http://schemas.microsoft.com/office/powerpoint/2010/main" xmlns="" val="3534568857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44341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幼稚園活動練習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205135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82048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幼稚園活動練習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1501009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53767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幼稚園活動練習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6001339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72621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幼稚園活動練習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1088724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63194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幼稚園活動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3404797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72620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幼稚園活動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7165233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500901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幼稚園活動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145073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82048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幼稚園活動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3376947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幼稚園活動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6" name="內容版面配置區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63194"/>
            <a:ext cx="8816400" cy="3729600"/>
          </a:xfrm>
        </p:spPr>
      </p:pic>
    </p:spTree>
    <p:extLst>
      <p:ext uri="{BB962C8B-B14F-4D97-AF65-F5344CB8AC3E}">
        <p14:creationId xmlns:p14="http://schemas.microsoft.com/office/powerpoint/2010/main" xmlns="" val="1349196458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2167" y="2479825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CPR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訓練</a:t>
            </a:r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&amp;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考</a:t>
            </a:r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CPR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證照</a:t>
            </a:r>
            <a:endParaRPr lang="zh-TW" altLang="en-US" sz="8000" b="1" dirty="0">
              <a:latin typeface="華康兒風體W3" panose="020F0400000000000000" pitchFamily="34" charset="-120"/>
              <a:ea typeface="華康兒風體W3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581369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519755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幼稚園活動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47539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53767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幼稚園活動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20165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53767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幼稚園活動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820114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THE</a:t>
            </a:r>
            <a:r>
              <a:rPr lang="zh-TW" altLang="en-US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 </a:t>
            </a:r>
            <a:r>
              <a:rPr lang="en-US" altLang="zh-TW" sz="8000" b="1" dirty="0" smtClean="0">
                <a:latin typeface="華康兒風體W3(P)" panose="020F0400000000000000" pitchFamily="34" charset="-120"/>
                <a:ea typeface="華康兒風體W3(P)" panose="020F0400000000000000" pitchFamily="34" charset="-120"/>
              </a:rPr>
              <a:t>END</a:t>
            </a:r>
            <a:endParaRPr lang="zh-TW" altLang="en-US" sz="8000" b="1" dirty="0">
              <a:latin typeface="華康兒風體W3(P)" panose="020F0400000000000000" pitchFamily="34" charset="-120"/>
              <a:ea typeface="華康兒風體W3(P)" panose="020F0400000000000000" pitchFamily="34" charset="-120"/>
            </a:endParaRPr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53769"/>
            <a:ext cx="8816400" cy="3729600"/>
          </a:xfrm>
        </p:spPr>
      </p:pic>
    </p:spTree>
    <p:extLst>
      <p:ext uri="{BB962C8B-B14F-4D97-AF65-F5344CB8AC3E}">
        <p14:creationId xmlns:p14="http://schemas.microsoft.com/office/powerpoint/2010/main" xmlns="" val="738662982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2166" y="2453946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CPR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訓練</a:t>
            </a:r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&amp;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考</a:t>
            </a:r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CPR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證照</a:t>
            </a:r>
            <a:endParaRPr lang="zh-TW" altLang="en-US" sz="8000" b="1" dirty="0">
              <a:latin typeface="華康兒風體W3" panose="020F0400000000000000" pitchFamily="34" charset="-120"/>
              <a:ea typeface="華康兒風體W3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060715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800" y="2463194"/>
            <a:ext cx="8816400" cy="3729600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CPR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訓練</a:t>
            </a:r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&amp;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考</a:t>
            </a:r>
            <a:r>
              <a:rPr lang="en-US" altLang="zh-TW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CPR</a:t>
            </a:r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證照</a:t>
            </a:r>
            <a:endParaRPr lang="zh-TW" altLang="en-US" sz="8000" b="1" dirty="0">
              <a:latin typeface="華康兒風體W3" panose="020F0400000000000000" pitchFamily="34" charset="-120"/>
              <a:ea typeface="華康兒風體W3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3982128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000" b="1" dirty="0" smtClean="0">
                <a:latin typeface="華康兒風體W3" panose="020F0400000000000000" pitchFamily="34" charset="-120"/>
                <a:ea typeface="華康兒風體W3" panose="020F0400000000000000" pitchFamily="34" charset="-120"/>
              </a:rPr>
              <a:t>量血壓教學</a:t>
            </a:r>
            <a:endParaRPr lang="zh-TW" altLang="en-US" sz="8000" b="1" dirty="0">
              <a:latin typeface="華康兒風體W3" panose="020F0400000000000000" pitchFamily="34" charset="-120"/>
              <a:ea typeface="華康兒風體W3" panose="020F0400000000000000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051" y="2434914"/>
            <a:ext cx="8816400" cy="3729600"/>
          </a:xfrm>
        </p:spPr>
      </p:pic>
    </p:spTree>
    <p:extLst>
      <p:ext uri="{BB962C8B-B14F-4D97-AF65-F5344CB8AC3E}">
        <p14:creationId xmlns:p14="http://schemas.microsoft.com/office/powerpoint/2010/main" xmlns="" val="3794561483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有機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467</TotalTime>
  <Words>194</Words>
  <Application>Microsoft Office PowerPoint</Application>
  <PresentationFormat>自訂</PresentationFormat>
  <Paragraphs>65</Paragraphs>
  <Slides>63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64" baseType="lpstr">
      <vt:lpstr>有機</vt:lpstr>
      <vt:lpstr>文興青年服務社</vt:lpstr>
      <vt:lpstr>CPR訓練&amp;考CPR證照</vt:lpstr>
      <vt:lpstr>CPR訓練&amp;考CPR證照</vt:lpstr>
      <vt:lpstr>CPR訓練&amp;考CPR證照</vt:lpstr>
      <vt:lpstr>CPR訓練&amp;考CPR證照</vt:lpstr>
      <vt:lpstr>CPR訓練&amp;考CPR證照</vt:lpstr>
      <vt:lpstr>CPR訓練&amp;考CPR證照</vt:lpstr>
      <vt:lpstr>CPR訓練&amp;考CPR證照</vt:lpstr>
      <vt:lpstr>量血壓教學</vt:lpstr>
      <vt:lpstr>量血壓教學</vt:lpstr>
      <vt:lpstr>量血壓教學</vt:lpstr>
      <vt:lpstr>量血壓教學</vt:lpstr>
      <vt:lpstr>園遊會量血壓</vt:lpstr>
      <vt:lpstr>園遊會量血壓</vt:lpstr>
      <vt:lpstr>園遊會量血壓</vt:lpstr>
      <vt:lpstr>團隊信任遊戲</vt:lpstr>
      <vt:lpstr>團隊信任遊戲</vt:lpstr>
      <vt:lpstr>團隊信任遊戲</vt:lpstr>
      <vt:lpstr>垂降結繩練習</vt:lpstr>
      <vt:lpstr>垂降結繩練習</vt:lpstr>
      <vt:lpstr>垂降結繩練習</vt:lpstr>
      <vt:lpstr>垂降結繩練習</vt:lpstr>
      <vt:lpstr>垂降結繩練習</vt:lpstr>
      <vt:lpstr>垂降結繩練習</vt:lpstr>
      <vt:lpstr>垂降結繩練習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垂降</vt:lpstr>
      <vt:lpstr>幼稚園活動練習</vt:lpstr>
      <vt:lpstr>幼稚園活動練習</vt:lpstr>
      <vt:lpstr>幼稚園活動練習</vt:lpstr>
      <vt:lpstr>幼稚園活動練習</vt:lpstr>
      <vt:lpstr>幼稚園活動練習</vt:lpstr>
      <vt:lpstr>幼稚園活動</vt:lpstr>
      <vt:lpstr>幼稚園活動</vt:lpstr>
      <vt:lpstr>幼稚園活動</vt:lpstr>
      <vt:lpstr>幼稚園活動</vt:lpstr>
      <vt:lpstr>幼稚園活動</vt:lpstr>
      <vt:lpstr>幼稚園活動</vt:lpstr>
      <vt:lpstr>幼稚園活動</vt:lpstr>
      <vt:lpstr>幼稚園活動</vt:lpstr>
      <vt:lpstr>THE END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文興青年服務社</dc:title>
  <dc:creator>User</dc:creator>
  <cp:lastModifiedBy>Owner</cp:lastModifiedBy>
  <cp:revision>27</cp:revision>
  <dcterms:created xsi:type="dcterms:W3CDTF">2016-05-25T15:48:32Z</dcterms:created>
  <dcterms:modified xsi:type="dcterms:W3CDTF">2016-05-31T08:10:56Z</dcterms:modified>
</cp:coreProperties>
</file>