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10" r:id="rId1"/>
    <p:sldMasterId id="2147483719" r:id="rId2"/>
  </p:sldMasterIdLst>
  <p:notesMasterIdLst>
    <p:notesMasterId r:id="rId23"/>
  </p:notesMasterIdLst>
  <p:sldIdLst>
    <p:sldId id="7602" r:id="rId3"/>
    <p:sldId id="7611" r:id="rId4"/>
    <p:sldId id="7623" r:id="rId5"/>
    <p:sldId id="7624" r:id="rId6"/>
    <p:sldId id="7622" r:id="rId7"/>
    <p:sldId id="7588" r:id="rId8"/>
    <p:sldId id="7609" r:id="rId9"/>
    <p:sldId id="7608" r:id="rId10"/>
    <p:sldId id="7607" r:id="rId11"/>
    <p:sldId id="7606" r:id="rId12"/>
    <p:sldId id="7605" r:id="rId13"/>
    <p:sldId id="7604" r:id="rId14"/>
    <p:sldId id="7603" r:id="rId15"/>
    <p:sldId id="7613" r:id="rId16"/>
    <p:sldId id="7615" r:id="rId17"/>
    <p:sldId id="7616" r:id="rId18"/>
    <p:sldId id="7619" r:id="rId19"/>
    <p:sldId id="7617" r:id="rId20"/>
    <p:sldId id="7621" r:id="rId21"/>
    <p:sldId id="7620" r:id="rId22"/>
  </p:sldIdLst>
  <p:sldSz cx="12188825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9C5B8"/>
    <a:srgbClr val="C3E2D2"/>
    <a:srgbClr val="FFF6EF"/>
    <a:srgbClr val="E6E6E6"/>
    <a:srgbClr val="EFDBDA"/>
    <a:srgbClr val="C7827B"/>
    <a:srgbClr val="E8C4BA"/>
    <a:srgbClr val="FA9394"/>
    <a:srgbClr val="FE60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19" autoAdjust="0"/>
    <p:restoredTop sz="95665" autoAdjust="0"/>
  </p:normalViewPr>
  <p:slideViewPr>
    <p:cSldViewPr snapToGrid="0">
      <p:cViewPr varScale="1">
        <p:scale>
          <a:sx n="98" d="100"/>
          <a:sy n="98" d="100"/>
        </p:scale>
        <p:origin x="1136" y="184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B8C3C3-31A8-453D-A20D-411C6C37285D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998766-6A9C-4F2F-8D78-A8B7F422C2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1274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998766-6A9C-4F2F-8D78-A8B7F422C2B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2176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998766-6A9C-4F2F-8D78-A8B7F422C2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727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428978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2023/5/14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819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9003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8396EC6-BD85-422F-98A7-9F5505D4AA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14C61DDD-D7FD-45D8-B4FF-63569C780821}"/>
              </a:ext>
            </a:extLst>
          </p:cNvPr>
          <p:cNvSpPr/>
          <p:nvPr userDrawn="1"/>
        </p:nvSpPr>
        <p:spPr>
          <a:xfrm>
            <a:off x="291548" y="278296"/>
            <a:ext cx="11582400" cy="63610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9431354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69625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0834831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69625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59313694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69625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95874196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69625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167872" y="6492033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09897212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69625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667806527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69625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50094198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2023/5/14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216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8291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</p:sldLayoutIdLst>
  <p:transition spd="slow">
    <p:comb/>
  </p:transition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7443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17BE22A-0392-4425-AD13-56E402FC1D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82" name="文本框 81">
            <a:extLst>
              <a:ext uri="{FF2B5EF4-FFF2-40B4-BE49-F238E27FC236}">
                <a16:creationId xmlns:a16="http://schemas.microsoft.com/office/drawing/2014/main" id="{2984F66C-3DAD-467A-B9BA-C54779069ABB}"/>
              </a:ext>
            </a:extLst>
          </p:cNvPr>
          <p:cNvSpPr txBox="1"/>
          <p:nvPr/>
        </p:nvSpPr>
        <p:spPr>
          <a:xfrm>
            <a:off x="2430050" y="2895869"/>
            <a:ext cx="774108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defTabSz="913491">
              <a:defRPr/>
            </a:pPr>
            <a:r>
              <a:rPr lang="zh-CN" altLang="en-US" sz="6000" spc="267" dirty="0">
                <a:solidFill>
                  <a:srgbClr val="C3E2D2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  <a:cs typeface="+mn-ea"/>
                <a:sym typeface="+mn-lt"/>
              </a:rPr>
              <a:t>數字</a:t>
            </a:r>
            <a:r>
              <a:rPr lang="zh-CN" altLang="en-US" sz="6000" spc="267" dirty="0">
                <a:solidFill>
                  <a:srgbClr val="F9C5B8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  <a:cs typeface="+mn-ea"/>
                <a:sym typeface="+mn-lt"/>
              </a:rPr>
              <a:t>油畫</a:t>
            </a:r>
            <a:r>
              <a:rPr lang="zh-CN" altLang="en-US" sz="6000" spc="267" dirty="0">
                <a:solidFill>
                  <a:srgbClr val="C3E2D2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  <a:cs typeface="+mn-ea"/>
                <a:sym typeface="+mn-lt"/>
              </a:rPr>
              <a:t>Ａ</a:t>
            </a:r>
            <a:endParaRPr lang="zh-CN" altLang="en-US" sz="6000" spc="267" dirty="0">
              <a:solidFill>
                <a:srgbClr val="F9C5B8"/>
              </a:solidFill>
              <a:latin typeface="方正正黑简体" panose="02000000000000000000" pitchFamily="2" charset="-122"/>
              <a:ea typeface="方正正黑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85" name="文本框 84">
            <a:extLst>
              <a:ext uri="{FF2B5EF4-FFF2-40B4-BE49-F238E27FC236}">
                <a16:creationId xmlns:a16="http://schemas.microsoft.com/office/drawing/2014/main" id="{A4B23ECB-1B80-4C47-B1E6-43DB9EF2BC0E}"/>
              </a:ext>
            </a:extLst>
          </p:cNvPr>
          <p:cNvSpPr txBox="1"/>
          <p:nvPr/>
        </p:nvSpPr>
        <p:spPr>
          <a:xfrm>
            <a:off x="4231927" y="2251102"/>
            <a:ext cx="39475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defTabSz="913491">
              <a:defRPr/>
            </a:pPr>
            <a:r>
              <a:rPr lang="en" altLang="zh-TW" dirty="0"/>
              <a:t> </a:t>
            </a:r>
            <a:r>
              <a:rPr lang="en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Paint By Number</a:t>
            </a:r>
            <a:endParaRPr lang="zh-CN" altLang="en-US" sz="3200" spc="267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104" name="文本框 103">
            <a:extLst>
              <a:ext uri="{FF2B5EF4-FFF2-40B4-BE49-F238E27FC236}">
                <a16:creationId xmlns:a16="http://schemas.microsoft.com/office/drawing/2014/main" id="{3D080D89-C37B-43C2-ACED-6346F582B059}"/>
              </a:ext>
            </a:extLst>
          </p:cNvPr>
          <p:cNvSpPr txBox="1"/>
          <p:nvPr/>
        </p:nvSpPr>
        <p:spPr>
          <a:xfrm>
            <a:off x="3527994" y="4022741"/>
            <a:ext cx="56160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3491">
              <a:defRPr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111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上下學年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121984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5" grpId="0"/>
      <p:bldP spid="10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DB9FECA8-26FE-D54D-A96B-7615063C4A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" t="12253" r="2667" b="14857"/>
          <a:stretch/>
        </p:blipFill>
        <p:spPr>
          <a:xfrm rot="5400000">
            <a:off x="-1097280" y="1554480"/>
            <a:ext cx="6492240" cy="374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8041C159-749F-AC48-B15E-E826DEE4C8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" t="18988" r="2667" b="15234"/>
          <a:stretch/>
        </p:blipFill>
        <p:spPr>
          <a:xfrm rot="5400000">
            <a:off x="2743200" y="1737360"/>
            <a:ext cx="6492240" cy="3383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7E7FD48-676C-8341-B965-7EB336946D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9" t="16229" r="3913" b="16469"/>
          <a:stretch/>
        </p:blipFill>
        <p:spPr>
          <a:xfrm rot="5400000">
            <a:off x="6681651" y="1352006"/>
            <a:ext cx="6400798" cy="4062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0794960"/>
      </p:ext>
    </p:extLst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951AF86B-6AD0-BB44-8D99-F2F7C300BF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26546" y="857250"/>
            <a:ext cx="6858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2995F362-C3F4-6240-BFA4-E08AE431A9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64" y="916033"/>
            <a:ext cx="6701246" cy="5025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1948789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28539C8B-9202-4D40-802B-EF1B4104B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79366" y="857250"/>
            <a:ext cx="6858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BF236350-0E40-064C-8EE9-4AEB85CFEC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840" y="857250"/>
            <a:ext cx="6858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10957297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68797D5E-D5C1-964C-AFBE-E64E3461F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4919" y="857250"/>
            <a:ext cx="6858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A1AE3F3A-F6D1-DE48-BC98-28965B490A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85676" y="857250"/>
            <a:ext cx="6858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99879727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09BFBB28-9B79-FB4D-BA40-95177B5BA1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1" r="24472"/>
          <a:stretch/>
        </p:blipFill>
        <p:spPr>
          <a:xfrm>
            <a:off x="-1" y="0"/>
            <a:ext cx="4950823" cy="6894382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E41369A9-FE1B-4340-A488-692E992954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6" r="9403"/>
          <a:stretch/>
        </p:blipFill>
        <p:spPr>
          <a:xfrm>
            <a:off x="4950821" y="0"/>
            <a:ext cx="7238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110991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65BF3AF9-76B7-1F47-AD5F-E693ED793F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50" b="10802"/>
          <a:stretch/>
        </p:blipFill>
        <p:spPr>
          <a:xfrm rot="5400000">
            <a:off x="2397035" y="1704703"/>
            <a:ext cx="6858000" cy="3448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E6CC8BCF-45EE-5942-8D4A-3FF188E327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54" b="16254"/>
          <a:stretch/>
        </p:blipFill>
        <p:spPr>
          <a:xfrm rot="5400000">
            <a:off x="-1495698" y="1796142"/>
            <a:ext cx="6858000" cy="3265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53631062-57F0-884C-9FA6-E0433B7B4B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17" b="10540"/>
          <a:stretch/>
        </p:blipFill>
        <p:spPr>
          <a:xfrm rot="5400000">
            <a:off x="6537962" y="1547948"/>
            <a:ext cx="6858000" cy="3762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5335133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D9A57F9-63F1-894F-A510-8DC6C0CB3E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5" b="13202"/>
          <a:stretch/>
        </p:blipFill>
        <p:spPr>
          <a:xfrm rot="5400000">
            <a:off x="-1110345" y="1580604"/>
            <a:ext cx="6858000" cy="3696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3E92286-C759-304B-8AD6-97B42E74C7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01" b="12659"/>
          <a:stretch/>
        </p:blipFill>
        <p:spPr>
          <a:xfrm rot="5400000">
            <a:off x="2788919" y="1717766"/>
            <a:ext cx="6858000" cy="3422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BD05D7E-7B05-E74E-A222-6D90CF1A71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4" b="11506"/>
          <a:stretch/>
        </p:blipFill>
        <p:spPr>
          <a:xfrm rot="5400000">
            <a:off x="6583679" y="1685109"/>
            <a:ext cx="6858000" cy="3487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684883"/>
      </p:ext>
    </p:extLst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247B4818-4949-164C-BEC2-2FF5538BBC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0" t="5635" r="8852"/>
          <a:stretch/>
        </p:blipFill>
        <p:spPr>
          <a:xfrm>
            <a:off x="1841863" y="0"/>
            <a:ext cx="7680960" cy="6931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3411771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2FB7D617-E83B-6D45-8C1A-E076D67B0C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8" b="11412"/>
          <a:stretch/>
        </p:blipFill>
        <p:spPr>
          <a:xfrm rot="5400000">
            <a:off x="6643339" y="1469573"/>
            <a:ext cx="6858000" cy="3918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A93BA1A4-E270-0E4D-84FF-A8827A72C5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7" b="16254"/>
          <a:stretch/>
        </p:blipFill>
        <p:spPr>
          <a:xfrm rot="5400000">
            <a:off x="-1430382" y="1587137"/>
            <a:ext cx="6858000" cy="3683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699146CF-4E9D-964D-87C3-C977C9C364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5" b="13139"/>
          <a:stretch/>
        </p:blipFill>
        <p:spPr>
          <a:xfrm rot="5400000">
            <a:off x="2547696" y="1443447"/>
            <a:ext cx="6858000" cy="3971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24424101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09846677-5374-6C4E-9B59-B2AEF0C713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143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68396422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DAEDA9B-730D-304B-83E9-203202B04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3" y="182880"/>
            <a:ext cx="6426927" cy="4820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CE32C33-037F-D947-9879-035D011CA2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292" y="2333049"/>
            <a:ext cx="5853339" cy="4390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57576906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EC0D60C4-AE18-514B-A46A-6CB6A0FE40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9490" y="857250"/>
            <a:ext cx="6858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2672F07B-19A2-1E44-A405-5F8B9D7EBA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38990" y="857250"/>
            <a:ext cx="6858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53715803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ABF826AC-03BB-BF4A-8C16-FC535DCE1D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r="3429"/>
          <a:stretch/>
        </p:blipFill>
        <p:spPr>
          <a:xfrm rot="5400000">
            <a:off x="5637211" y="876845"/>
            <a:ext cx="634855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4DDDA76C-32EF-894B-ADB2-6F6362B9A2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r="3429"/>
          <a:stretch/>
        </p:blipFill>
        <p:spPr>
          <a:xfrm rot="5400000">
            <a:off x="163874" y="876845"/>
            <a:ext cx="6348549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03659818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A229C16D-A6EE-8045-B243-197C8D564B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" r="4000"/>
          <a:stretch/>
        </p:blipFill>
        <p:spPr>
          <a:xfrm rot="5400000">
            <a:off x="222656" y="896441"/>
            <a:ext cx="638774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779BDF02-89D1-F344-A88F-ED548ACC88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2"/>
          <a:stretch/>
        </p:blipFill>
        <p:spPr>
          <a:xfrm rot="5400000">
            <a:off x="5552301" y="961756"/>
            <a:ext cx="651837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4205534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293FDD32-324C-834D-BA57-4E800FDF18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230" y="143691"/>
            <a:ext cx="8778240" cy="6583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21044640"/>
      </p:ext>
    </p:extLst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23469BA-0B06-0443-8737-EC2D45108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2291" y="857250"/>
            <a:ext cx="6858000" cy="5143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4" name="圖片 73">
            <a:extLst>
              <a:ext uri="{FF2B5EF4-FFF2-40B4-BE49-F238E27FC236}">
                <a16:creationId xmlns:a16="http://schemas.microsoft.com/office/drawing/2014/main" id="{91B736FB-52F1-B54A-942E-45BC6656FF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43298" y="857250"/>
            <a:ext cx="6858000" cy="5143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2206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CDC0C3A4-F65B-DA46-9F1F-43A2578B33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7" t="12000" r="13999"/>
          <a:stretch/>
        </p:blipFill>
        <p:spPr>
          <a:xfrm>
            <a:off x="156756" y="5338"/>
            <a:ext cx="8075222" cy="685800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CB884ECA-4289-7244-9014-601DC7C9A3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1" t="14551" b="18656"/>
          <a:stretch/>
        </p:blipFill>
        <p:spPr>
          <a:xfrm rot="5400000">
            <a:off x="6626438" y="1529547"/>
            <a:ext cx="6894802" cy="376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139561"/>
      </p:ext>
    </p:extLst>
  </p:cSld>
  <p:clrMapOvr>
    <a:masterClrMapping/>
  </p:clrMapOvr>
  <p:transition spd="slow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0EE787A3-E379-9B43-8D08-A140470222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9" b="3429"/>
          <a:stretch/>
        </p:blipFill>
        <p:spPr>
          <a:xfrm>
            <a:off x="1234139" y="235130"/>
            <a:ext cx="9144000" cy="6387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38817339"/>
      </p:ext>
    </p:extLst>
  </p:cSld>
  <p:clrMapOvr>
    <a:masterClrMapping/>
  </p:clrMapOvr>
  <p:transition spd="slow"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91CC020B-BBE3-D544-98B0-618951884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89263" y="857250"/>
            <a:ext cx="6858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890F959C-7AD0-DE49-8DFC-8FFCE6F29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61" y="857250"/>
            <a:ext cx="6858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52765836"/>
      </p:ext>
    </p:extLst>
  </p:cSld>
  <p:clrMapOvr>
    <a:masterClrMapping/>
  </p:clrMapOvr>
  <p:transition spd="slow">
    <p:comb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几何多边形年终总结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heme/theme1.xml><?xml version="1.0" encoding="utf-8"?>
<a:theme xmlns:a="http://schemas.openxmlformats.org/drawingml/2006/main" name="第一PPT，www.1ppt.com">
  <a:themeElements>
    <a:clrScheme name="自定义 1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00000"/>
      </a:accent1>
      <a:accent2>
        <a:srgbClr val="AEABAB"/>
      </a:accent2>
      <a:accent3>
        <a:srgbClr val="C00000"/>
      </a:accent3>
      <a:accent4>
        <a:srgbClr val="AEABAB"/>
      </a:accent4>
      <a:accent5>
        <a:srgbClr val="C00000"/>
      </a:accent5>
      <a:accent6>
        <a:srgbClr val="AEABAB"/>
      </a:accent6>
      <a:hlink>
        <a:srgbClr val="FF0000"/>
      </a:hlink>
      <a:folHlink>
        <a:srgbClr val="C00000"/>
      </a:folHlink>
    </a:clrScheme>
    <a:fontScheme name="zxp30hio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660</TotalTime>
  <Words>11</Words>
  <Application>Microsoft Macintosh PowerPoint</Application>
  <PresentationFormat>自訂</PresentationFormat>
  <Paragraphs>5</Paragraphs>
  <Slides>20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20</vt:i4>
      </vt:variant>
    </vt:vector>
  </HeadingPairs>
  <TitlesOfParts>
    <vt:vector size="29" baseType="lpstr">
      <vt:lpstr>方正正黑简体</vt:lpstr>
      <vt:lpstr>Microsoft JhengHei</vt:lpstr>
      <vt:lpstr>等线</vt:lpstr>
      <vt:lpstr>微软雅黑</vt:lpstr>
      <vt:lpstr>宋体</vt:lpstr>
      <vt:lpstr>Arial</vt:lpstr>
      <vt:lpstr>Calibri</vt:lpstr>
      <vt:lpstr>第一PPT，www.1ppt.com</vt:lpstr>
      <vt:lpstr>自定义设计方案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Manager>第一PPT</Manager>
  <Company>第一PPT，www.1ppt.com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淡雅水彩</dc:title>
  <dc:creator>第一PPT</dc:creator>
  <cp:keywords>www.1ppt.com</cp:keywords>
  <dc:description>www.1ppt.com</dc:description>
  <cp:lastModifiedBy>陳玫妢</cp:lastModifiedBy>
  <cp:revision>86</cp:revision>
  <dcterms:created xsi:type="dcterms:W3CDTF">2018-10-20T02:59:00Z</dcterms:created>
  <dcterms:modified xsi:type="dcterms:W3CDTF">2023-05-14T14:53:30Z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RubyTemplateID">
    <vt:lpwstr>2</vt:lpwstr>
  </property>
  <property fmtid="{D5CDD505-2E9C-101B-9397-08002B2CF9AE}" pid="3" name="KSOProductBuildVer">
    <vt:lpwstr>2052-10.1.0.7521</vt:lpwstr>
  </property>
</Properties>
</file>