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  <p:sldId id="286" r:id="rId31"/>
  </p:sldIdLst>
  <p:sldSz cx="12192000" cy="6858000"/>
  <p:notesSz cx="6858000" cy="9144000"/>
  <p:embeddedFontLst>
    <p:embeddedFont>
      <p:font typeface="Century Gothic" pitchFamily="34" charset="0"/>
      <p:regular r:id="rId33"/>
      <p:bold r:id="rId34"/>
      <p:italic r:id="rId35"/>
      <p:boldItalic r:id="rId36"/>
    </p:embeddedFont>
    <p:embeddedFont>
      <p:font typeface="王漢宗勘亭流繁" pitchFamily="2" charset="-120"/>
      <p:regular r:id="rId37"/>
    </p:embeddedFont>
    <p:embeddedFont>
      <p:font typeface="文鼎古印體" pitchFamily="49" charset="-120"/>
      <p:regular r:id="rId38"/>
    </p:embeddedFont>
    <p:embeddedFont>
      <p:font typeface="DejaVu Sans Condensed" charset="0"/>
      <p:regular r:id="rId39"/>
      <p:bold r:id="rId40"/>
      <p:italic r:id="rId41"/>
      <p:boldItalic r:id="rId42"/>
    </p:embeddedFont>
    <p:embeddedFont>
      <p:font typeface="Garamond" pitchFamily="18" charset="0"/>
      <p:regular r:id="rId43"/>
      <p:bold r:id="rId44"/>
      <p:italic r:id="rId45"/>
    </p:embeddedFont>
    <p:embeddedFont>
      <p:font typeface="文鼎粗行楷" pitchFamily="49" charset="-120"/>
      <p:regular r:id="rId46"/>
    </p:embeddedFont>
    <p:embeddedFont>
      <p:font typeface="王漢宗顏楷體繁" pitchFamily="2" charset="-120"/>
      <p:regular r:id="rId47"/>
    </p:embeddedFont>
    <p:embeddedFont>
      <p:font typeface="王漢宗粗鋼體一標準" pitchFamily="18" charset="-120"/>
      <p:regular r:id="rId48"/>
    </p:embeddedFont>
    <p:embeddedFont>
      <p:font typeface="王漢宗中行書繁" pitchFamily="2" charset="-120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933">
          <p15:clr>
            <a:srgbClr val="A4A3A4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gjvmZye3o/XQI3ofCHHSINJLqe/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3" d="100"/>
          <a:sy n="63" d="100"/>
        </p:scale>
        <p:origin x="-126" y="-192"/>
      </p:cViewPr>
      <p:guideLst>
        <p:guide orient="horz" pos="193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36811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itle">
  <p:cSld name="TITLE">
    <p:bg>
      <p:bgPr>
        <a:gradFill>
          <a:gsLst>
            <a:gs pos="0">
              <a:srgbClr val="E1DBC9"/>
            </a:gs>
            <a:gs pos="77000">
              <a:srgbClr val="C8C1B0"/>
            </a:gs>
            <a:gs pos="100000">
              <a:srgbClr val="C0BAAA"/>
            </a:gs>
          </a:gsLst>
          <a:lin ang="5400000" scaled="0"/>
        </a:gra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 amt="45000"/>
            </a:blip>
            <a:tile tx="-44450" ty="38100" sx="85000" sy="85000" flip="none" algn="tl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3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6588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3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3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8" name="Google Shape;18;p33"/>
            <p:cNvCxnSpPr/>
            <p:nvPr/>
          </p:nvCxnSpPr>
          <p:spPr>
            <a:xfrm>
              <a:off x="5318306" y="1386268"/>
              <a:ext cx="0" cy="64008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" name="Google Shape;19;p33"/>
            <p:cNvCxnSpPr/>
            <p:nvPr/>
          </p:nvCxnSpPr>
          <p:spPr>
            <a:xfrm>
              <a:off x="6885637" y="1386268"/>
              <a:ext cx="0" cy="64008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" name="Google Shape;20;p33"/>
            <p:cNvCxnSpPr/>
            <p:nvPr/>
          </p:nvCxnSpPr>
          <p:spPr>
            <a:xfrm>
              <a:off x="5318306" y="2031563"/>
              <a:ext cx="1567331" cy="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1" name="Google Shape;21;p33"/>
          <p:cNvSpPr txBox="1"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200"/>
              <a:buFont typeface="Century Gothic"/>
              <a:buNone/>
              <a:defRPr sz="7200" b="0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dt" idx="10"/>
          </p:nvPr>
        </p:nvSpPr>
        <p:spPr>
          <a:xfrm>
            <a:off x="5318760" y="1341255"/>
            <a:ext cx="1554480" cy="52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3"/>
          <p:cNvSpPr txBox="1">
            <a:spLocks noGrp="1"/>
          </p:cNvSpPr>
          <p:nvPr>
            <p:ph type="ftr" idx="11"/>
          </p:nvPr>
        </p:nvSpPr>
        <p:spPr>
          <a:xfrm>
            <a:off x="1453896" y="5211060"/>
            <a:ext cx="5905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3"/>
          <p:cNvSpPr txBox="1">
            <a:spLocks noGrp="1"/>
          </p:cNvSpPr>
          <p:nvPr>
            <p:ph type="sldNum" idx="12"/>
          </p:nvPr>
        </p:nvSpPr>
        <p:spPr>
          <a:xfrm>
            <a:off x="8606919" y="5212080"/>
            <a:ext cx="211188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2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2"/>
          <p:cNvSpPr txBox="1">
            <a:spLocks noGrp="1"/>
          </p:cNvSpPr>
          <p:nvPr>
            <p:ph type="body" idx="1"/>
          </p:nvPr>
        </p:nvSpPr>
        <p:spPr>
          <a:xfrm rot="5400000">
            <a:off x="4130040" y="-960120"/>
            <a:ext cx="393192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3" name="Google Shape;93;p42"/>
          <p:cNvSpPr txBox="1">
            <a:spLocks noGrp="1"/>
          </p:cNvSpPr>
          <p:nvPr>
            <p:ph type="dt" idx="10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2"/>
          <p:cNvSpPr txBox="1">
            <a:spLocks noGrp="1"/>
          </p:cNvSpPr>
          <p:nvPr>
            <p:ph type="ftr" idx="11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2"/>
          <p:cNvSpPr txBox="1">
            <a:spLocks noGrp="1"/>
          </p:cNvSpPr>
          <p:nvPr>
            <p:ph type="sldNum" idx="12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3"/>
          <p:cNvSpPr txBox="1">
            <a:spLocks noGrp="1"/>
          </p:cNvSpPr>
          <p:nvPr>
            <p:ph type="title"/>
          </p:nvPr>
        </p:nvSpPr>
        <p:spPr>
          <a:xfrm rot="5400000">
            <a:off x="7543800" y="2209800"/>
            <a:ext cx="52578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3"/>
          <p:cNvSpPr txBox="1">
            <a:spLocks noGrp="1"/>
          </p:cNvSpPr>
          <p:nvPr>
            <p:ph type="body" idx="1"/>
          </p:nvPr>
        </p:nvSpPr>
        <p:spPr>
          <a:xfrm rot="5400000">
            <a:off x="2247900" y="-647700"/>
            <a:ext cx="5257800" cy="80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9" name="Google Shape;99;p43"/>
          <p:cNvSpPr txBox="1">
            <a:spLocks noGrp="1"/>
          </p:cNvSpPr>
          <p:nvPr>
            <p:ph type="dt" idx="10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3"/>
          <p:cNvSpPr txBox="1">
            <a:spLocks noGrp="1"/>
          </p:cNvSpPr>
          <p:nvPr>
            <p:ph type="ftr" idx="11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3"/>
          <p:cNvSpPr txBox="1">
            <a:spLocks noGrp="1"/>
          </p:cNvSpPr>
          <p:nvPr>
            <p:ph type="sldNum" idx="12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4"/>
          <p:cNvSpPr txBox="1">
            <a:spLocks noGrp="1"/>
          </p:cNvSpPr>
          <p:nvPr>
            <p:ph type="dt" idx="10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4"/>
          <p:cNvSpPr txBox="1">
            <a:spLocks noGrp="1"/>
          </p:cNvSpPr>
          <p:nvPr>
            <p:ph type="ftr" idx="11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sldNum" idx="12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5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dt" idx="10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5"/>
          <p:cNvSpPr txBox="1">
            <a:spLocks noGrp="1"/>
          </p:cNvSpPr>
          <p:nvPr>
            <p:ph type="ftr" idx="11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 txBox="1">
            <a:spLocks noGrp="1"/>
          </p:cNvSpPr>
          <p:nvPr>
            <p:ph type="sldNum" idx="12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章節標題" type="secHead">
  <p:cSld name="SECTION_HEADER">
    <p:bg>
      <p:bgPr>
        <a:gradFill>
          <a:gsLst>
            <a:gs pos="0">
              <a:srgbClr val="E1DBC9"/>
            </a:gs>
            <a:gs pos="77000">
              <a:srgbClr val="C8C1B0"/>
            </a:gs>
            <a:gs pos="100000">
              <a:srgbClr val="C0BAAA"/>
            </a:gs>
          </a:gsLst>
          <a:lin ang="5400000" scaled="0"/>
        </a:gra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 amt="45000"/>
            </a:blip>
            <a:tile tx="-44450" ty="38100" sx="85000" sy="85000" flip="none" algn="tl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6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6588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6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9525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6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" name="Google Shape;41;p36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42" name="Google Shape;42;p36"/>
            <p:cNvCxnSpPr/>
            <p:nvPr/>
          </p:nvCxnSpPr>
          <p:spPr>
            <a:xfrm>
              <a:off x="5318306" y="1386268"/>
              <a:ext cx="0" cy="64008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" name="Google Shape;43;p36"/>
            <p:cNvCxnSpPr/>
            <p:nvPr/>
          </p:nvCxnSpPr>
          <p:spPr>
            <a:xfrm>
              <a:off x="6885637" y="1386268"/>
              <a:ext cx="0" cy="64008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" name="Google Shape;44;p36"/>
            <p:cNvCxnSpPr/>
            <p:nvPr/>
          </p:nvCxnSpPr>
          <p:spPr>
            <a:xfrm>
              <a:off x="5318306" y="2031563"/>
              <a:ext cx="1567331" cy="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5" name="Google Shape;45;p36"/>
          <p:cNvSpPr txBox="1"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200"/>
              <a:buFont typeface="Century Gothic"/>
              <a:buNone/>
              <a:defRPr sz="7200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dt" idx="10"/>
          </p:nvPr>
        </p:nvSpPr>
        <p:spPr>
          <a:xfrm>
            <a:off x="5321808" y="1344502"/>
            <a:ext cx="1554480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ftr" idx="11"/>
          </p:nvPr>
        </p:nvSpPr>
        <p:spPr>
          <a:xfrm>
            <a:off x="1453553" y="5211060"/>
            <a:ext cx="5907024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sldNum" idx="12"/>
          </p:nvPr>
        </p:nvSpPr>
        <p:spPr>
          <a:xfrm>
            <a:off x="8604504" y="5211060"/>
            <a:ext cx="2112264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7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body" idx="1"/>
          </p:nvPr>
        </p:nvSpPr>
        <p:spPr>
          <a:xfrm>
            <a:off x="1066800" y="2103120"/>
            <a:ext cx="4754880" cy="374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body" idx="2"/>
          </p:nvPr>
        </p:nvSpPr>
        <p:spPr>
          <a:xfrm>
            <a:off x="6370320" y="2103120"/>
            <a:ext cx="4754880" cy="374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54" name="Google Shape;54;p37"/>
          <p:cNvSpPr txBox="1">
            <a:spLocks noGrp="1"/>
          </p:cNvSpPr>
          <p:nvPr>
            <p:ph type="dt" idx="10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7"/>
          <p:cNvSpPr txBox="1">
            <a:spLocks noGrp="1"/>
          </p:cNvSpPr>
          <p:nvPr>
            <p:ph type="ftr" idx="11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sldNum" idx="12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8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 b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body" idx="2"/>
          </p:nvPr>
        </p:nvSpPr>
        <p:spPr>
          <a:xfrm>
            <a:off x="1069848" y="2755898"/>
            <a:ext cx="475488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body" idx="3"/>
          </p:nvPr>
        </p:nvSpPr>
        <p:spPr>
          <a:xfrm>
            <a:off x="6373368" y="2074334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body" idx="4"/>
          </p:nvPr>
        </p:nvSpPr>
        <p:spPr>
          <a:xfrm>
            <a:off x="6373368" y="2756581"/>
            <a:ext cx="475488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dt" idx="10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ftr" idx="11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sldNum" idx="12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9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9"/>
          <p:cNvSpPr txBox="1">
            <a:spLocks noGrp="1"/>
          </p:cNvSpPr>
          <p:nvPr>
            <p:ph type="dt" idx="10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9"/>
          <p:cNvSpPr txBox="1">
            <a:spLocks noGrp="1"/>
          </p:cNvSpPr>
          <p:nvPr>
            <p:ph type="ftr" idx="11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sldNum" idx="12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含輔助字幕的內容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0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0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0"/>
          <p:cNvSpPr txBox="1"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body" idx="1"/>
          </p:nvPr>
        </p:nvSpPr>
        <p:spPr>
          <a:xfrm>
            <a:off x="685800" y="609600"/>
            <a:ext cx="77724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body" idx="2"/>
          </p:nvPr>
        </p:nvSpPr>
        <p:spPr>
          <a:xfrm>
            <a:off x="9296400" y="2286000"/>
            <a:ext cx="243078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dt" idx="10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ftr" idx="11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sldNum" idx="12"/>
          </p:nvPr>
        </p:nvSpPr>
        <p:spPr>
          <a:xfrm>
            <a:off x="10393677" y="622300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0" name="Google Shape;80;p4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9525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含輔助字幕的圖片" type="picTx">
  <p:cSld name="PICTURE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1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1"/>
          <p:cNvSpPr>
            <a:spLocks noGrp="1"/>
          </p:cNvSpPr>
          <p:nvPr>
            <p:ph type="pic" idx="2"/>
          </p:nvPr>
        </p:nvSpPr>
        <p:spPr>
          <a:xfrm>
            <a:off x="228599" y="237744"/>
            <a:ext cx="8531352" cy="6382512"/>
          </a:xfrm>
          <a:prstGeom prst="rect">
            <a:avLst/>
          </a:prstGeom>
          <a:solidFill>
            <a:srgbClr val="76CEE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aramond"/>
              <a:buNone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Garamond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Garamond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Garamond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Garamond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Garamond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Garamond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5" name="Google Shape;85;p41"/>
          <p:cNvSpPr txBox="1">
            <a:spLocks noGrp="1"/>
          </p:cNvSpPr>
          <p:nvPr>
            <p:ph type="body" idx="1"/>
          </p:nvPr>
        </p:nvSpPr>
        <p:spPr>
          <a:xfrm>
            <a:off x="9296400" y="2286000"/>
            <a:ext cx="2432304" cy="350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6" name="Google Shape;86;p41"/>
          <p:cNvSpPr txBox="1">
            <a:spLocks noGrp="1"/>
          </p:cNvSpPr>
          <p:nvPr>
            <p:ph type="dt" idx="10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1"/>
          <p:cNvSpPr txBox="1">
            <a:spLocks noGrp="1"/>
          </p:cNvSpPr>
          <p:nvPr>
            <p:ph type="ftr" idx="11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1"/>
          <p:cNvSpPr txBox="1">
            <a:spLocks noGrp="1"/>
          </p:cNvSpPr>
          <p:nvPr>
            <p:ph type="sldNum" idx="12"/>
          </p:nvPr>
        </p:nvSpPr>
        <p:spPr>
          <a:xfrm>
            <a:off x="10396728" y="6227064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9" name="Google Shape;89;p4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9525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32"/>
          <p:cNvSpPr txBox="1"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aramond"/>
              <a:buChar char="◦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Garamond"/>
              <a:buChar char="◦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" name="Google Shape;9;p32"/>
          <p:cNvSpPr txBox="1">
            <a:spLocks noGrp="1"/>
          </p:cNvSpPr>
          <p:nvPr>
            <p:ph type="dt" idx="10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" name="Google Shape;10;p32"/>
          <p:cNvSpPr txBox="1">
            <a:spLocks noGrp="1"/>
          </p:cNvSpPr>
          <p:nvPr>
            <p:ph type="ftr" idx="11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sldNum" idx="12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microsoft.com/office/2007/relationships/hdphoto" Target="../media/hdphoto1.wdp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microsoft.com/office/2007/relationships/hdphoto" Target="../media/hdphoto3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72.png"/><Relationship Id="rId9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jp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 txBox="1">
            <a:spLocks noGrp="1"/>
          </p:cNvSpPr>
          <p:nvPr>
            <p:ph type="ctrTitle"/>
          </p:nvPr>
        </p:nvSpPr>
        <p:spPr>
          <a:xfrm>
            <a:off x="1304256" y="1638503"/>
            <a:ext cx="9068586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1500"/>
              <a:buFont typeface="Arial"/>
              <a:buNone/>
            </a:pPr>
            <a:r>
              <a:rPr lang="zh-TW" sz="115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勘亭流繁" pitchFamily="2" charset="-120"/>
                <a:ea typeface="王漢宗勘亭流繁" pitchFamily="2" charset="-120"/>
                <a:cs typeface="Arial"/>
                <a:sym typeface="Arial"/>
              </a:rPr>
              <a:t>日</a:t>
            </a:r>
            <a:r>
              <a:rPr lang="zh-TW" sz="115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勘亭流繁" pitchFamily="2" charset="-120"/>
                <a:ea typeface="王漢宗勘亭流繁" pitchFamily="2" charset="-120"/>
                <a:cs typeface="Arial"/>
                <a:sym typeface="Arial"/>
              </a:rPr>
              <a:t>本</a:t>
            </a:r>
            <a:r>
              <a:rPr lang="zh-TW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勘亭流繁" pitchFamily="2" charset="-120"/>
                <a:ea typeface="王漢宗勘亭流繁" pitchFamily="2" charset="-120"/>
                <a:cs typeface="Arial"/>
                <a:sym typeface="Arial"/>
              </a:rPr>
              <a:t>文</a:t>
            </a:r>
            <a:r>
              <a:rPr lang="zh-TW" sz="115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勘亭流繁" pitchFamily="2" charset="-120"/>
                <a:ea typeface="王漢宗勘亭流繁" pitchFamily="2" charset="-120"/>
                <a:cs typeface="Arial"/>
                <a:sym typeface="Arial"/>
              </a:rPr>
              <a:t>化</a:t>
            </a:r>
            <a:r>
              <a:rPr lang="zh-TW" sz="115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勘亭流繁" pitchFamily="2" charset="-120"/>
                <a:ea typeface="王漢宗勘亭流繁" pitchFamily="2" charset="-120"/>
                <a:cs typeface="Arial"/>
                <a:sym typeface="Arial"/>
              </a:rPr>
              <a:t>社</a:t>
            </a:r>
            <a:r>
              <a:rPr lang="zh-TW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勘亭流繁" pitchFamily="2" charset="-120"/>
                <a:ea typeface="王漢宗勘亭流繁" pitchFamily="2" charset="-120"/>
                <a:cs typeface="Arial"/>
                <a:sym typeface="Arial"/>
              </a:rPr>
              <a:t>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勘亭流繁" pitchFamily="2" charset="-120"/>
              <a:ea typeface="王漢宗勘亭流繁" pitchFamily="2" charset="-120"/>
            </a:endParaRPr>
          </a:p>
        </p:txBody>
      </p:sp>
      <p:sp>
        <p:nvSpPr>
          <p:cNvPr id="107" name="Google Shape;107;p1"/>
          <p:cNvSpPr txBox="1">
            <a:spLocks noGrp="1"/>
          </p:cNvSpPr>
          <p:nvPr>
            <p:ph type="subTitle" idx="1"/>
          </p:nvPr>
        </p:nvSpPr>
        <p:spPr>
          <a:xfrm>
            <a:off x="1562100" y="3956924"/>
            <a:ext cx="9070848" cy="1500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zh-TW" sz="7200" b="1" dirty="0">
                <a:solidFill>
                  <a:srgbClr val="669900"/>
                </a:solidFill>
                <a:latin typeface="Adobe 楷体 Std R" pitchFamily="18" charset="-128"/>
                <a:ea typeface="Adobe 楷体 Std R" pitchFamily="18" charset="-128"/>
                <a:cs typeface="Adobe Hebrew" pitchFamily="18" charset="-79"/>
                <a:sym typeface="Arial"/>
              </a:rPr>
              <a:t>社</a:t>
            </a:r>
            <a:r>
              <a:rPr lang="zh-TW" sz="7200" b="1" dirty="0">
                <a:latin typeface="Adobe 楷体 Std R" pitchFamily="18" charset="-128"/>
                <a:ea typeface="Adobe 楷体 Std R" pitchFamily="18" charset="-128"/>
                <a:cs typeface="Adobe Hebrew" pitchFamily="18" charset="-79"/>
                <a:sym typeface="Arial"/>
              </a:rPr>
              <a:t> </a:t>
            </a:r>
            <a:r>
              <a:rPr lang="zh-TW" sz="7200" b="1" dirty="0">
                <a:solidFill>
                  <a:srgbClr val="009900"/>
                </a:solidFill>
                <a:latin typeface="Adobe 楷体 Std R" pitchFamily="18" charset="-128"/>
                <a:ea typeface="Adobe 楷体 Std R" pitchFamily="18" charset="-128"/>
                <a:cs typeface="Adobe Hebrew" pitchFamily="18" charset="-79"/>
                <a:sym typeface="Arial"/>
              </a:rPr>
              <a:t>團</a:t>
            </a:r>
            <a:r>
              <a:rPr lang="zh-TW" sz="7200" b="1" dirty="0">
                <a:latin typeface="Adobe 楷体 Std R" pitchFamily="18" charset="-128"/>
                <a:ea typeface="Adobe 楷体 Std R" pitchFamily="18" charset="-128"/>
                <a:cs typeface="Adobe Hebrew" pitchFamily="18" charset="-79"/>
                <a:sym typeface="Arial"/>
              </a:rPr>
              <a:t> </a:t>
            </a:r>
            <a:r>
              <a:rPr lang="zh-TW" sz="7200" b="1" dirty="0">
                <a:solidFill>
                  <a:srgbClr val="339933"/>
                </a:solidFill>
                <a:latin typeface="Adobe 楷体 Std R" pitchFamily="18" charset="-128"/>
                <a:ea typeface="Adobe 楷体 Std R" pitchFamily="18" charset="-128"/>
                <a:cs typeface="Adobe Hebrew" pitchFamily="18" charset="-79"/>
                <a:sym typeface="Arial"/>
              </a:rPr>
              <a:t>成</a:t>
            </a:r>
            <a:r>
              <a:rPr lang="zh-TW" sz="7200" b="1" dirty="0">
                <a:latin typeface="Adobe 楷体 Std R" pitchFamily="18" charset="-128"/>
                <a:ea typeface="Adobe 楷体 Std R" pitchFamily="18" charset="-128"/>
                <a:cs typeface="Adobe Hebrew" pitchFamily="18" charset="-79"/>
                <a:sym typeface="Arial"/>
              </a:rPr>
              <a:t> </a:t>
            </a:r>
            <a:r>
              <a:rPr lang="zh-TW" sz="7200" b="1" dirty="0">
                <a:solidFill>
                  <a:srgbClr val="006600"/>
                </a:solidFill>
                <a:latin typeface="Adobe 楷体 Std R" pitchFamily="18" charset="-128"/>
                <a:ea typeface="Adobe 楷体 Std R" pitchFamily="18" charset="-128"/>
                <a:cs typeface="Adobe Hebrew" pitchFamily="18" charset="-79"/>
                <a:sym typeface="Arial"/>
              </a:rPr>
              <a:t>果</a:t>
            </a:r>
            <a:r>
              <a:rPr lang="zh-TW" sz="7200" b="1" dirty="0">
                <a:latin typeface="Adobe 楷体 Std R" pitchFamily="18" charset="-128"/>
                <a:ea typeface="Adobe 楷体 Std R" pitchFamily="18" charset="-128"/>
                <a:cs typeface="Adobe Hebrew" pitchFamily="18" charset="-79"/>
                <a:sym typeface="Arial"/>
              </a:rPr>
              <a:t> </a:t>
            </a:r>
            <a:r>
              <a:rPr lang="zh-TW" sz="7200" b="1" dirty="0">
                <a:solidFill>
                  <a:srgbClr val="003300"/>
                </a:solidFill>
                <a:latin typeface="Adobe 楷体 Std R" pitchFamily="18" charset="-128"/>
                <a:ea typeface="Adobe 楷体 Std R" pitchFamily="18" charset="-128"/>
                <a:cs typeface="Adobe Hebrew" pitchFamily="18" charset="-79"/>
                <a:sym typeface="Arial"/>
              </a:rPr>
              <a:t>展</a:t>
            </a:r>
            <a:endParaRPr sz="1400" dirty="0">
              <a:latin typeface="Adobe 楷体 Std R" pitchFamily="18" charset="-128"/>
              <a:ea typeface="Adobe 楷体 Std R" pitchFamily="18" charset="-128"/>
              <a:cs typeface="Adobe Hebrew" pitchFamily="18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:blinds/>
      </p:transition>
    </mc:Choice>
    <mc:Fallback xmlns="">
      <p:transition spd="slow" advClick="0" advTm="4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51191">
            <a:off x="9193820" y="5056488"/>
            <a:ext cx="2602324" cy="135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97957" y="2237174"/>
            <a:ext cx="2412044" cy="428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62208" y="999775"/>
            <a:ext cx="2933792" cy="5215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0"/>
          <p:cNvPicPr preferRelativeResize="0"/>
          <p:nvPr/>
        </p:nvPicPr>
        <p:blipFill rotWithShape="1">
          <a:blip r:embed="rId6">
            <a:alphaModFix/>
          </a:blip>
          <a:srcRect b="19850"/>
          <a:stretch/>
        </p:blipFill>
        <p:spPr>
          <a:xfrm>
            <a:off x="6616363" y="328474"/>
            <a:ext cx="3358257" cy="4785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73636">
            <a:off x="8091407" y="307454"/>
            <a:ext cx="4010813" cy="243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077" y="1879615"/>
            <a:ext cx="5508923" cy="309876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1"/>
          <p:cNvSpPr txBox="1">
            <a:spLocks noGrp="1"/>
          </p:cNvSpPr>
          <p:nvPr>
            <p:ph type="title"/>
          </p:nvPr>
        </p:nvSpPr>
        <p:spPr>
          <a:xfrm>
            <a:off x="0" y="182880"/>
            <a:ext cx="8214360" cy="148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7200"/>
              <a:buFont typeface="Arial"/>
              <a:buNone/>
            </a:pPr>
            <a:r>
              <a:rPr lang="zh-TW" sz="7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中行書繁" pitchFamily="2" charset="-120"/>
                <a:ea typeface="王漢宗中行書繁" pitchFamily="2" charset="-120"/>
                <a:cs typeface="Arial"/>
                <a:sym typeface="Arial"/>
              </a:rPr>
              <a:t>繪製日本狐狸面具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中行書繁" pitchFamily="2" charset="-120"/>
              <a:ea typeface="王漢宗中行書繁" pitchFamily="2" charset="-120"/>
            </a:endParaRPr>
          </a:p>
        </p:txBody>
      </p:sp>
      <p:pic>
        <p:nvPicPr>
          <p:cNvPr id="181" name="Google Shape;18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7055" y="3567944"/>
            <a:ext cx="5014895" cy="2820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478839">
            <a:off x="4353345" y="556950"/>
            <a:ext cx="3007575" cy="5112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197924">
            <a:off x="478623" y="536855"/>
            <a:ext cx="3087537" cy="474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252551">
            <a:off x="8556725" y="786338"/>
            <a:ext cx="3091666" cy="39052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86;p12"/>
          <p:cNvSpPr txBox="1">
            <a:spLocks noGrp="1"/>
          </p:cNvSpPr>
          <p:nvPr>
            <p:ph type="title"/>
          </p:nvPr>
        </p:nvSpPr>
        <p:spPr>
          <a:xfrm>
            <a:off x="4816679" y="5638800"/>
            <a:ext cx="8122081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4800"/>
              <a:buFont typeface="Arial"/>
              <a:buNone/>
            </a:pPr>
            <a:r>
              <a:rPr lang="zh-TW" b="1" dirty="0">
                <a:solidFill>
                  <a:srgbClr val="9900FF"/>
                </a:solidFill>
                <a:latin typeface="Adobe 仿宋 Std R" pitchFamily="18" charset="-128"/>
                <a:ea typeface="Adobe 仿宋 Std R" pitchFamily="18" charset="-128"/>
                <a:cs typeface="DejaVu Sans Condensed" pitchFamily="34" charset="0"/>
                <a:sym typeface="Arial"/>
              </a:rPr>
              <a:t>大家都是小小藝術家~</a:t>
            </a:r>
            <a:endParaRPr b="1" dirty="0">
              <a:solidFill>
                <a:srgbClr val="9900FF"/>
              </a:solidFill>
              <a:latin typeface="Adobe 仿宋 Std R" pitchFamily="18" charset="-128"/>
              <a:ea typeface="Adobe 仿宋 Std R" pitchFamily="18" charset="-128"/>
              <a:cs typeface="DejaVu Sans Condensed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1841" y="310149"/>
            <a:ext cx="5693845" cy="3200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2067" y="754602"/>
            <a:ext cx="5594904" cy="314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1124" y="3968318"/>
            <a:ext cx="4948811" cy="2783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38453">
            <a:off x="7201786" y="4183219"/>
            <a:ext cx="3515465" cy="2135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7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7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7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"/>
          <p:cNvSpPr txBox="1">
            <a:spLocks noGrp="1"/>
          </p:cNvSpPr>
          <p:nvPr>
            <p:ph type="title"/>
          </p:nvPr>
        </p:nvSpPr>
        <p:spPr>
          <a:xfrm>
            <a:off x="6294269" y="181546"/>
            <a:ext cx="579859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37B"/>
              </a:buClr>
              <a:buSzPts val="4800"/>
              <a:buFont typeface="Arial"/>
              <a:buNone/>
            </a:pPr>
            <a:r>
              <a:rPr lang="zh-TW" b="1" dirty="0">
                <a:solidFill>
                  <a:srgbClr val="0E637B"/>
                </a:solidFill>
                <a:latin typeface="Arial"/>
                <a:ea typeface="Arial"/>
                <a:cs typeface="Arial"/>
                <a:sym typeface="Arial"/>
              </a:rPr>
              <a:t>努力發揮創意中…</a:t>
            </a:r>
            <a:endParaRPr b="1" dirty="0">
              <a:solidFill>
                <a:srgbClr val="0E637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223" y="489751"/>
            <a:ext cx="5466509" cy="307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79855" y="2707689"/>
            <a:ext cx="6086682" cy="3426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1034" y="3672396"/>
            <a:ext cx="2818660" cy="2818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654953" y="1740182"/>
            <a:ext cx="4882094" cy="488209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5"/>
          <p:cNvSpPr txBox="1">
            <a:spLocks noGrp="1"/>
          </p:cNvSpPr>
          <p:nvPr>
            <p:ph type="title"/>
          </p:nvPr>
        </p:nvSpPr>
        <p:spPr>
          <a:xfrm>
            <a:off x="1066800" y="235724"/>
            <a:ext cx="10058400" cy="1600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9AA1"/>
              </a:buClr>
              <a:buSzPts val="8000"/>
              <a:buFont typeface="Arial"/>
              <a:buNone/>
            </a:pPr>
            <a:r>
              <a:rPr lang="zh-TW" sz="8000" b="1" dirty="0">
                <a:solidFill>
                  <a:srgbClr val="1D9AA1"/>
                </a:solidFill>
                <a:latin typeface="Arial"/>
                <a:ea typeface="Arial"/>
                <a:cs typeface="Arial"/>
                <a:sym typeface="Arial"/>
              </a:rPr>
              <a:t>日</a:t>
            </a:r>
            <a:r>
              <a:rPr lang="zh-TW" sz="8000" b="1" dirty="0">
                <a:solidFill>
                  <a:srgbClr val="318B71"/>
                </a:solidFill>
                <a:latin typeface="Arial"/>
                <a:ea typeface="Arial"/>
                <a:cs typeface="Arial"/>
                <a:sym typeface="Arial"/>
              </a:rPr>
              <a:t>式</a:t>
            </a:r>
            <a:r>
              <a:rPr lang="zh-TW" sz="8000" b="1" dirty="0">
                <a:solidFill>
                  <a:srgbClr val="1C6294"/>
                </a:solidFill>
                <a:latin typeface="Arial"/>
                <a:ea typeface="Arial"/>
                <a:cs typeface="Arial"/>
                <a:sym typeface="Arial"/>
              </a:rPr>
              <a:t>浴</a:t>
            </a:r>
            <a:r>
              <a:rPr lang="zh-TW" sz="8000" b="1" dirty="0">
                <a:solidFill>
                  <a:srgbClr val="0E637B"/>
                </a:solidFill>
                <a:latin typeface="Arial"/>
                <a:ea typeface="Arial"/>
                <a:cs typeface="Arial"/>
                <a:sym typeface="Arial"/>
              </a:rPr>
              <a:t>衣</a:t>
            </a:r>
            <a:r>
              <a:rPr lang="zh-TW" sz="8000" b="1" dirty="0">
                <a:solidFill>
                  <a:srgbClr val="0D5672"/>
                </a:solidFill>
                <a:latin typeface="Arial"/>
                <a:ea typeface="Arial"/>
                <a:cs typeface="Arial"/>
                <a:sym typeface="Arial"/>
              </a:rPr>
              <a:t>體</a:t>
            </a:r>
            <a:r>
              <a:rPr lang="zh-TW" sz="8000" b="1" dirty="0">
                <a:solidFill>
                  <a:srgbClr val="094252"/>
                </a:solidFill>
                <a:latin typeface="Arial"/>
                <a:ea typeface="Arial"/>
                <a:cs typeface="Arial"/>
                <a:sym typeface="Arial"/>
              </a:rPr>
              <a:t>驗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6"/>
          <p:cNvPicPr preferRelativeResize="0"/>
          <p:nvPr/>
        </p:nvPicPr>
        <p:blipFill rotWithShape="1">
          <a:blip r:embed="rId3">
            <a:alphaModFix/>
          </a:blip>
          <a:srcRect l="9954"/>
          <a:stretch/>
        </p:blipFill>
        <p:spPr>
          <a:xfrm>
            <a:off x="6305526" y="1384990"/>
            <a:ext cx="5486978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20373"/>
          <a:stretch/>
        </p:blipFill>
        <p:spPr>
          <a:xfrm>
            <a:off x="239698" y="2262769"/>
            <a:ext cx="5403596" cy="381843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239698" y="385142"/>
            <a:ext cx="7473464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zh-TW" sz="60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分工合作，互相幫忙</a:t>
            </a:r>
            <a:endParaRPr dirty="0"/>
          </a:p>
        </p:txBody>
      </p:sp>
      <p:pic>
        <p:nvPicPr>
          <p:cNvPr id="219" name="Google Shape;219;p16"/>
          <p:cNvPicPr preferRelativeResize="0"/>
          <p:nvPr/>
        </p:nvPicPr>
        <p:blipFill rotWithShape="1">
          <a:blip r:embed="rId5">
            <a:alphaModFix/>
          </a:blip>
          <a:srcRect t="15859" b="19413"/>
          <a:stretch/>
        </p:blipFill>
        <p:spPr>
          <a:xfrm>
            <a:off x="5764554" y="3625270"/>
            <a:ext cx="4994885" cy="310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7"/>
          <p:cNvPicPr preferRelativeResize="0"/>
          <p:nvPr/>
        </p:nvPicPr>
        <p:blipFill rotWithShape="1">
          <a:blip r:embed="rId3">
            <a:alphaModFix/>
          </a:blip>
          <a:srcRect l="8272" r="6014"/>
          <a:stretch/>
        </p:blipFill>
        <p:spPr>
          <a:xfrm flipH="1">
            <a:off x="9784402" y="2877951"/>
            <a:ext cx="2179320" cy="2907437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7"/>
          <p:cNvSpPr txBox="1">
            <a:spLocks noGrp="1"/>
          </p:cNvSpPr>
          <p:nvPr>
            <p:ph type="title"/>
          </p:nvPr>
        </p:nvSpPr>
        <p:spPr>
          <a:xfrm>
            <a:off x="-166752" y="239890"/>
            <a:ext cx="625875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zh-TW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宋体 Std L" pitchFamily="18" charset="-128"/>
                <a:ea typeface="文鼎古印體" pitchFamily="49" charset="-120"/>
                <a:cs typeface="Arial"/>
                <a:sym typeface="Arial"/>
              </a:rPr>
              <a:t>浴衣穿著教學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宋体 Std L" pitchFamily="18" charset="-128"/>
              <a:ea typeface="文鼎古印體" pitchFamily="49" charset="-120"/>
            </a:endParaRPr>
          </a:p>
        </p:txBody>
      </p:sp>
      <p:pic>
        <p:nvPicPr>
          <p:cNvPr id="226" name="Google Shape;226;p17"/>
          <p:cNvPicPr preferRelativeResize="0"/>
          <p:nvPr/>
        </p:nvPicPr>
        <p:blipFill rotWithShape="1">
          <a:blip r:embed="rId4">
            <a:alphaModFix/>
          </a:blip>
          <a:srcRect t="13372"/>
          <a:stretch/>
        </p:blipFill>
        <p:spPr>
          <a:xfrm>
            <a:off x="3185160" y="2189788"/>
            <a:ext cx="2736523" cy="4283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7"/>
          <p:cNvPicPr preferRelativeResize="0"/>
          <p:nvPr/>
        </p:nvPicPr>
        <p:blipFill rotWithShape="1">
          <a:blip r:embed="rId5">
            <a:alphaModFix/>
          </a:blip>
          <a:srcRect l="12964" t="19961" b="4286"/>
          <a:stretch/>
        </p:blipFill>
        <p:spPr>
          <a:xfrm>
            <a:off x="6278880" y="1065475"/>
            <a:ext cx="3505522" cy="542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9826" y="1792254"/>
            <a:ext cx="2635950" cy="4681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:blinds/>
      </p:transition>
    </mc:Choice>
    <mc:Fallback xmlns="">
      <p:transition spd="slow" advClick="0" advTm="3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8"/>
          <p:cNvPicPr preferRelativeResize="0"/>
          <p:nvPr/>
        </p:nvPicPr>
        <p:blipFill rotWithShape="1">
          <a:blip r:embed="rId3">
            <a:alphaModFix/>
          </a:blip>
          <a:srcRect b="8296"/>
          <a:stretch/>
        </p:blipFill>
        <p:spPr>
          <a:xfrm>
            <a:off x="4714015" y="160281"/>
            <a:ext cx="2914650" cy="244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9409" y="2827281"/>
            <a:ext cx="4509212" cy="3747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r="4651"/>
          <a:stretch/>
        </p:blipFill>
        <p:spPr>
          <a:xfrm>
            <a:off x="7628665" y="2735158"/>
            <a:ext cx="2810735" cy="393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8"/>
          <p:cNvPicPr preferRelativeResize="0"/>
          <p:nvPr/>
        </p:nvPicPr>
        <p:blipFill rotWithShape="1">
          <a:blip r:embed="rId6">
            <a:alphaModFix/>
          </a:blip>
          <a:srcRect t="28422" r="51222"/>
          <a:stretch/>
        </p:blipFill>
        <p:spPr>
          <a:xfrm>
            <a:off x="9801069" y="251618"/>
            <a:ext cx="1770634" cy="3334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8900" y="550248"/>
            <a:ext cx="3390400" cy="602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honeycomb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99576"/>
            <a:ext cx="2315660" cy="2724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593977" y="227520"/>
            <a:ext cx="3124564" cy="555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9130" y="227520"/>
            <a:ext cx="3599359" cy="639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79078" y="596069"/>
            <a:ext cx="3027357" cy="5379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0784" y="206128"/>
            <a:ext cx="6445743" cy="6445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checker/>
      </p:transition>
    </mc:Choice>
    <mc:Fallback xmlns="">
      <p:transition spd="slow" advClick="0" advTm="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3429" t="37305" r="18694"/>
          <a:stretch/>
        </p:blipFill>
        <p:spPr>
          <a:xfrm>
            <a:off x="4225771" y="289492"/>
            <a:ext cx="4053200" cy="58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5930" y="289492"/>
            <a:ext cx="3204991" cy="5695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1079" y="1109708"/>
            <a:ext cx="3521640" cy="5019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1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</a:pPr>
            <a:endParaRPr/>
          </a:p>
        </p:txBody>
      </p:sp>
      <p:pic>
        <p:nvPicPr>
          <p:cNvPr id="258" name="Google Shape;258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66705" y="476064"/>
            <a:ext cx="3098582" cy="550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65382" y="564770"/>
            <a:ext cx="3099795" cy="550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5946" y="2170957"/>
            <a:ext cx="3813701" cy="3813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2"/>
          <p:cNvSpPr txBox="1">
            <a:spLocks noGrp="1"/>
          </p:cNvSpPr>
          <p:nvPr>
            <p:ph type="title"/>
          </p:nvPr>
        </p:nvSpPr>
        <p:spPr>
          <a:xfrm>
            <a:off x="811419" y="524242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8000"/>
              <a:buFont typeface="Arial"/>
              <a:buNone/>
            </a:pPr>
            <a:r>
              <a:rPr lang="zh-TW" sz="80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顏楷體繁" pitchFamily="2" charset="-120"/>
                <a:ea typeface="王漢宗顏楷體繁" pitchFamily="2" charset="-120"/>
                <a:cs typeface="Arial"/>
                <a:sym typeface="Arial"/>
              </a:rPr>
              <a:t>製作章魚燒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顏楷體繁" pitchFamily="2" charset="-120"/>
              <a:ea typeface="王漢宗顏楷體繁" pitchFamily="2" charset="-120"/>
            </a:endParaRPr>
          </a:p>
        </p:txBody>
      </p:sp>
      <p:pic>
        <p:nvPicPr>
          <p:cNvPr id="266" name="Google Shape;26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2998" y="2665593"/>
            <a:ext cx="5875242" cy="3797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3"/>
          <p:cNvSpPr txBox="1">
            <a:spLocks noGrp="1"/>
          </p:cNvSpPr>
          <p:nvPr>
            <p:ph type="title"/>
          </p:nvPr>
        </p:nvSpPr>
        <p:spPr>
          <a:xfrm>
            <a:off x="6844831" y="627354"/>
            <a:ext cx="506972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5400"/>
              <a:buFont typeface="Arial"/>
              <a:buNone/>
            </a:pPr>
            <a:r>
              <a:rPr lang="zh-TW" sz="5400" b="1" dirty="0">
                <a:solidFill>
                  <a:srgbClr val="993300"/>
                </a:solidFill>
                <a:latin typeface="王漢宗顏楷體繁" pitchFamily="2" charset="-120"/>
                <a:ea typeface="王漢宗顏楷體繁" pitchFamily="2" charset="-120"/>
                <a:cs typeface="Arial"/>
                <a:sym typeface="Arial"/>
              </a:rPr>
              <a:t>翻滾吧 </a:t>
            </a:r>
            <a:r>
              <a:rPr lang="zh-TW" sz="5400" b="1" dirty="0" smtClean="0">
                <a:solidFill>
                  <a:srgbClr val="993300"/>
                </a:solidFill>
                <a:latin typeface="王漢宗顏楷體繁" pitchFamily="2" charset="-120"/>
                <a:ea typeface="王漢宗顏楷體繁" pitchFamily="2" charset="-120"/>
                <a:cs typeface="Arial"/>
                <a:sym typeface="Arial"/>
              </a:rPr>
              <a:t>章魚</a:t>
            </a:r>
            <a:r>
              <a:rPr lang="zh-TW" sz="5400" b="1" dirty="0">
                <a:solidFill>
                  <a:srgbClr val="993300"/>
                </a:solidFill>
                <a:latin typeface="王漢宗顏楷體繁" pitchFamily="2" charset="-120"/>
                <a:ea typeface="王漢宗顏楷體繁" pitchFamily="2" charset="-120"/>
                <a:cs typeface="Arial"/>
                <a:sym typeface="Arial"/>
              </a:rPr>
              <a:t>燒</a:t>
            </a:r>
            <a:endParaRPr dirty="0">
              <a:latin typeface="王漢宗顏楷體繁" pitchFamily="2" charset="-120"/>
              <a:ea typeface="王漢宗顏楷體繁" pitchFamily="2" charset="-120"/>
            </a:endParaRPr>
          </a:p>
        </p:txBody>
      </p:sp>
      <p:pic>
        <p:nvPicPr>
          <p:cNvPr id="272" name="Google Shape;272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5639" y="434621"/>
            <a:ext cx="6267049" cy="3527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1507" y="3252415"/>
            <a:ext cx="5966371" cy="3357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7466" y="3961887"/>
            <a:ext cx="2212379" cy="2676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4"/>
          <p:cNvSpPr txBox="1">
            <a:spLocks noGrp="1"/>
          </p:cNvSpPr>
          <p:nvPr>
            <p:ph type="title"/>
          </p:nvPr>
        </p:nvSpPr>
        <p:spPr>
          <a:xfrm>
            <a:off x="187470" y="700905"/>
            <a:ext cx="9045382" cy="1322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6000"/>
              <a:buFont typeface="Arial"/>
              <a:buNone/>
            </a:pPr>
            <a:r>
              <a:rPr lang="zh-TW" sz="6000" b="1" dirty="0">
                <a:solidFill>
                  <a:srgbClr val="993300"/>
                </a:solidFill>
                <a:latin typeface="王漢宗顏楷體繁" pitchFamily="2" charset="-120"/>
                <a:ea typeface="王漢宗顏楷體繁" pitchFamily="2" charset="-120"/>
                <a:cs typeface="Arial"/>
                <a:sym typeface="Arial"/>
              </a:rPr>
              <a:t>我們會做章魚燒</a:t>
            </a:r>
            <a:r>
              <a:rPr lang="zh-TW" sz="6000" b="1" dirty="0" smtClean="0">
                <a:solidFill>
                  <a:srgbClr val="993300"/>
                </a:solidFill>
                <a:latin typeface="王漢宗顏楷體繁" pitchFamily="2" charset="-120"/>
                <a:ea typeface="王漢宗顏楷體繁" pitchFamily="2" charset="-120"/>
                <a:cs typeface="Arial"/>
                <a:sym typeface="Arial"/>
              </a:rPr>
              <a:t>了</a:t>
            </a:r>
            <a:r>
              <a:rPr lang="zh-TW" altLang="en-US" sz="6000" b="1" dirty="0" smtClean="0">
                <a:solidFill>
                  <a:srgbClr val="993300"/>
                </a:solidFill>
                <a:latin typeface="王漢宗顏楷體繁" pitchFamily="2" charset="-120"/>
                <a:ea typeface="王漢宗顏楷體繁" pitchFamily="2" charset="-120"/>
                <a:cs typeface="Arial"/>
                <a:sym typeface="Arial"/>
              </a:rPr>
              <a:t>唷</a:t>
            </a:r>
            <a:r>
              <a:rPr lang="zh-TW" sz="6000" b="1" dirty="0" smtClean="0">
                <a:solidFill>
                  <a:srgbClr val="993300"/>
                </a:solidFill>
                <a:latin typeface="王漢宗顏楷體繁" pitchFamily="2" charset="-120"/>
                <a:ea typeface="王漢宗顏楷體繁" pitchFamily="2" charset="-120"/>
                <a:cs typeface="Arial"/>
                <a:sym typeface="Arial"/>
              </a:rPr>
              <a:t>！！</a:t>
            </a:r>
            <a:endParaRPr dirty="0">
              <a:latin typeface="王漢宗顏楷體繁" pitchFamily="2" charset="-120"/>
              <a:ea typeface="王漢宗顏楷體繁" pitchFamily="2" charset="-120"/>
            </a:endParaRPr>
          </a:p>
        </p:txBody>
      </p:sp>
      <p:pic>
        <p:nvPicPr>
          <p:cNvPr id="280" name="Google Shape;280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2334801"/>
            <a:ext cx="7286722" cy="4101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4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404" y1="14109" x2="44211" y2="3721"/>
                        <a14:foregroundMark x1="85088" y1="28217" x2="92632" y2="43411"/>
                        <a14:foregroundMark x1="29649" y1="39225" x2="43509" y2="42791"/>
                        <a14:foregroundMark x1="65789" y1="37984" x2="71930" y2="4589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419724" y="456589"/>
            <a:ext cx="2201145" cy="249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64780" y="4051762"/>
            <a:ext cx="4041577" cy="2277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"/>
          <p:cNvSpPr txBox="1">
            <a:spLocks noGrp="1"/>
          </p:cNvSpPr>
          <p:nvPr>
            <p:ph type="title"/>
          </p:nvPr>
        </p:nvSpPr>
        <p:spPr>
          <a:xfrm>
            <a:off x="3680721" y="376263"/>
            <a:ext cx="7520866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600"/>
              <a:buFont typeface="Arial"/>
              <a:buNone/>
            </a:pPr>
            <a:r>
              <a:rPr lang="zh-TW" sz="6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日本摺紙</a:t>
            </a:r>
            <a:endParaRPr dirty="0"/>
          </a:p>
        </p:txBody>
      </p:sp>
      <p:pic>
        <p:nvPicPr>
          <p:cNvPr id="288" name="Google Shape;288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98527" y="2039367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5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0" b="97748" l="0" r="96916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360066" y="1897617"/>
            <a:ext cx="2162175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5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86" b="98454" l="9653" r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261499" y="455291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0348" y="676235"/>
            <a:ext cx="4000500" cy="57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5"/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54" b="97561" l="4472" r="97561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126952" y="4529112"/>
            <a:ext cx="2343150" cy="195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checker/>
      </p:transition>
    </mc:Choice>
    <mc:Fallback xmlns="">
      <p:transition spd="slow" advClick="0" advTm="2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4839" y="3611880"/>
            <a:ext cx="3406779" cy="286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6"/>
          <p:cNvPicPr preferRelativeResize="0"/>
          <p:nvPr/>
        </p:nvPicPr>
        <p:blipFill rotWithShape="1">
          <a:blip r:embed="rId4">
            <a:alphaModFix/>
          </a:blip>
          <a:srcRect t="23560" b="24660"/>
          <a:stretch/>
        </p:blipFill>
        <p:spPr>
          <a:xfrm rot="5400000">
            <a:off x="7907214" y="2113204"/>
            <a:ext cx="3859132" cy="3551068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6"/>
          <p:cNvSpPr txBox="1">
            <a:spLocks noGrp="1"/>
          </p:cNvSpPr>
          <p:nvPr>
            <p:ph type="title"/>
          </p:nvPr>
        </p:nvSpPr>
        <p:spPr>
          <a:xfrm>
            <a:off x="3965867" y="174679"/>
            <a:ext cx="6776113" cy="1266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600"/>
              <a:buFont typeface="Arial"/>
              <a:buNone/>
            </a:pPr>
            <a:r>
              <a:rPr lang="zh-TW" sz="6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御守 　お守り</a:t>
            </a:r>
            <a:endParaRPr sz="66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9787" y="1287132"/>
            <a:ext cx="3605979" cy="5203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7"/>
          <p:cNvSpPr txBox="1">
            <a:spLocks noGrp="1"/>
          </p:cNvSpPr>
          <p:nvPr>
            <p:ph type="title"/>
          </p:nvPr>
        </p:nvSpPr>
        <p:spPr>
          <a:xfrm>
            <a:off x="413068" y="221943"/>
            <a:ext cx="9139305" cy="1349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6000"/>
              <a:buFont typeface="Arial"/>
              <a:buNone/>
            </a:pPr>
            <a:r>
              <a:rPr lang="zh-TW" sz="6000" b="1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我折，我折，我折折折</a:t>
            </a:r>
            <a:endParaRPr/>
          </a:p>
        </p:txBody>
      </p:sp>
      <p:pic>
        <p:nvPicPr>
          <p:cNvPr id="307" name="Google Shape;307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0557" y="1781332"/>
            <a:ext cx="3015934" cy="485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7"/>
          <p:cNvPicPr preferRelativeResize="0"/>
          <p:nvPr/>
        </p:nvPicPr>
        <p:blipFill rotWithShape="1">
          <a:blip r:embed="rId4">
            <a:alphaModFix/>
          </a:blip>
          <a:srcRect b="11641"/>
          <a:stretch/>
        </p:blipFill>
        <p:spPr>
          <a:xfrm>
            <a:off x="3910311" y="1637552"/>
            <a:ext cx="3323953" cy="4848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41926" y="350520"/>
            <a:ext cx="1621473" cy="1453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0652" y="1477481"/>
            <a:ext cx="3080552" cy="5158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25" name="Google Shape;325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13241"/>
          <a:stretch/>
        </p:blipFill>
        <p:spPr>
          <a:xfrm>
            <a:off x="4560351" y="1740145"/>
            <a:ext cx="3071297" cy="473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7204" y="892397"/>
            <a:ext cx="3141674" cy="558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824" y="892397"/>
            <a:ext cx="3393971" cy="5652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8"/>
          <p:cNvSpPr txBox="1">
            <a:spLocks noGrp="1"/>
          </p:cNvSpPr>
          <p:nvPr>
            <p:ph type="title"/>
          </p:nvPr>
        </p:nvSpPr>
        <p:spPr>
          <a:xfrm>
            <a:off x="178393" y="201831"/>
            <a:ext cx="11460232" cy="159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37B"/>
              </a:buClr>
              <a:buSzPts val="4400"/>
              <a:buFont typeface="Arial"/>
              <a:buNone/>
            </a:pPr>
            <a:r>
              <a:rPr lang="zh-TW" sz="4400" b="1" dirty="0">
                <a:solidFill>
                  <a:srgbClr val="0E637B"/>
                </a:solidFill>
                <a:latin typeface="Arial"/>
                <a:ea typeface="文鼎粗行楷" pitchFamily="49" charset="-120"/>
                <a:cs typeface="Arial"/>
                <a:sym typeface="Arial"/>
              </a:rPr>
              <a:t>看起來簡單，</a:t>
            </a:r>
            <a:br>
              <a:rPr lang="zh-TW" sz="4400" b="1" dirty="0">
                <a:solidFill>
                  <a:srgbClr val="0E637B"/>
                </a:solidFill>
                <a:latin typeface="Arial"/>
                <a:ea typeface="文鼎粗行楷" pitchFamily="49" charset="-120"/>
                <a:cs typeface="Arial"/>
                <a:sym typeface="Arial"/>
              </a:rPr>
            </a:br>
            <a:r>
              <a:rPr lang="zh-TW" sz="4400" b="1" dirty="0">
                <a:solidFill>
                  <a:srgbClr val="0E637B"/>
                </a:solidFill>
                <a:latin typeface="Arial"/>
                <a:ea typeface="文鼎粗行楷" pitchFamily="49" charset="-120"/>
                <a:cs typeface="Arial"/>
                <a:sym typeface="Arial"/>
              </a:rPr>
              <a:t>        動手做才知道不</a:t>
            </a:r>
            <a:r>
              <a:rPr lang="zh-TW" sz="4400" b="1" dirty="0" smtClean="0">
                <a:solidFill>
                  <a:srgbClr val="0E637B"/>
                </a:solidFill>
                <a:latin typeface="Arial"/>
                <a:ea typeface="文鼎粗行楷" pitchFamily="49" charset="-120"/>
                <a:cs typeface="Arial"/>
                <a:sym typeface="Arial"/>
              </a:rPr>
              <a:t>簡單</a:t>
            </a:r>
            <a:r>
              <a:rPr lang="en-US" altLang="zh-TW" sz="4400" b="1" dirty="0" smtClean="0">
                <a:solidFill>
                  <a:srgbClr val="0E637B"/>
                </a:solidFill>
                <a:latin typeface="Arial"/>
                <a:ea typeface="文鼎粗行楷" pitchFamily="49" charset="-120"/>
                <a:cs typeface="Arial"/>
                <a:sym typeface="Arial"/>
              </a:rPr>
              <a:t>!!!</a:t>
            </a:r>
            <a:endParaRPr dirty="0">
              <a:ea typeface="文鼎粗行楷" pitchFamily="49" charset="-120"/>
            </a:endParaRPr>
          </a:p>
        </p:txBody>
      </p:sp>
      <p:pic>
        <p:nvPicPr>
          <p:cNvPr id="316" name="Google Shape;316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1557" y="1798856"/>
            <a:ext cx="2547914" cy="4527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8"/>
          <p:cNvPicPr preferRelativeResize="0"/>
          <p:nvPr/>
        </p:nvPicPr>
        <p:blipFill rotWithShape="1">
          <a:blip r:embed="rId4">
            <a:alphaModFix/>
          </a:blip>
          <a:srcRect b="18163"/>
          <a:stretch/>
        </p:blipFill>
        <p:spPr>
          <a:xfrm>
            <a:off x="2946199" y="2060938"/>
            <a:ext cx="3159742" cy="4595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9608" y="3562305"/>
            <a:ext cx="5279219" cy="2970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65611" y="324974"/>
            <a:ext cx="3104026" cy="310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2986" y="-387287"/>
            <a:ext cx="7462790" cy="7462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2000">
        <p14:pan dir="u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"/>
          <p:cNvSpPr txBox="1">
            <a:spLocks noGrp="1"/>
          </p:cNvSpPr>
          <p:nvPr>
            <p:ph type="title"/>
          </p:nvPr>
        </p:nvSpPr>
        <p:spPr>
          <a:xfrm>
            <a:off x="1036319" y="491608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</a:pPr>
            <a:r>
              <a:rPr lang="zh-TW" altLang="en-US" sz="6000" spc="15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粗鋼體一標準" pitchFamily="18" charset="-120"/>
                <a:ea typeface="王漢宗粗鋼體一標準" pitchFamily="18" charset="-120"/>
              </a:rPr>
              <a:t>感謝觀賞</a:t>
            </a:r>
            <a:endParaRPr sz="6000" spc="15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粗鋼體一標準" pitchFamily="18" charset="-120"/>
              <a:ea typeface="王漢宗粗鋼體一標準" pitchFamily="18" charset="-120"/>
            </a:endParaRPr>
          </a:p>
        </p:txBody>
      </p:sp>
      <p:pic>
        <p:nvPicPr>
          <p:cNvPr id="340" name="Google Shape;34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2695" y="1863208"/>
            <a:ext cx="6699010" cy="4737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06850">
            <a:off x="7460376" y="405757"/>
            <a:ext cx="4547930" cy="2836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78908">
            <a:off x="6796962" y="3753960"/>
            <a:ext cx="4687988" cy="263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28988">
            <a:off x="4207540" y="1371019"/>
            <a:ext cx="4723093" cy="2658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31883">
            <a:off x="791424" y="3506566"/>
            <a:ext cx="5007562" cy="2816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44108">
            <a:off x="189961" y="599947"/>
            <a:ext cx="4350519" cy="2448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9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809348" y="340747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6600"/>
              <a:buFont typeface="Arial"/>
              <a:buNone/>
            </a:pPr>
            <a:r>
              <a:rPr lang="zh-TW" sz="6600" b="1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日式草莓大福&amp;栗子大福</a:t>
            </a:r>
            <a:endParaRPr dirty="0"/>
          </a:p>
        </p:txBody>
      </p:sp>
      <p:pic>
        <p:nvPicPr>
          <p:cNvPr id="132" name="Google Shape;132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26775" y="3123896"/>
            <a:ext cx="3534343" cy="2957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298" y="2046240"/>
            <a:ext cx="5398599" cy="422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</a:pPr>
            <a:endParaRPr/>
          </a:p>
        </p:txBody>
      </p:sp>
      <p:pic>
        <p:nvPicPr>
          <p:cNvPr id="139" name="Google Shape;139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716547" y="134701"/>
            <a:ext cx="3558093" cy="632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474" y="237478"/>
            <a:ext cx="5673817" cy="319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7946" y="3650942"/>
            <a:ext cx="5160885" cy="2902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 dir="in"/>
      </p:transition>
    </mc:Choice>
    <mc:Fallback xmlns="">
      <p:transition spd="slow" advClick="0" advTm="4000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7"/>
          <p:cNvPicPr preferRelativeResize="0"/>
          <p:nvPr/>
        </p:nvPicPr>
        <p:blipFill rotWithShape="1">
          <a:blip r:embed="rId3">
            <a:alphaModFix/>
          </a:blip>
          <a:srcRect b="8979"/>
          <a:stretch/>
        </p:blipFill>
        <p:spPr>
          <a:xfrm>
            <a:off x="1775708" y="4210945"/>
            <a:ext cx="2461011" cy="242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13737">
            <a:off x="5734974" y="593911"/>
            <a:ext cx="5959876" cy="335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9554" y="3560034"/>
            <a:ext cx="5277616" cy="2968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72156">
            <a:off x="454823" y="1068433"/>
            <a:ext cx="5456808" cy="3068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</a:pPr>
            <a:endParaRPr/>
          </a:p>
        </p:txBody>
      </p:sp>
      <p:pic>
        <p:nvPicPr>
          <p:cNvPr id="155" name="Google Shape;155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51585" y="458556"/>
            <a:ext cx="3288830" cy="5846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534" y="726201"/>
            <a:ext cx="3087678" cy="548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93218" y="1009836"/>
            <a:ext cx="2983729" cy="5304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dir="in"/>
      </p:transition>
    </mc:Choice>
    <mc:Fallback xmlns="">
      <p:transition spd="slow" advClick="0" advTm="2000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"/>
          <p:cNvSpPr txBox="1">
            <a:spLocks noGrp="1"/>
          </p:cNvSpPr>
          <p:nvPr>
            <p:ph type="title"/>
          </p:nvPr>
        </p:nvSpPr>
        <p:spPr>
          <a:xfrm>
            <a:off x="583123" y="243395"/>
            <a:ext cx="1030238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5400"/>
              <a:buFont typeface="Arial"/>
              <a:buNone/>
            </a:pPr>
            <a:r>
              <a:rPr lang="zh-TW" sz="54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仿宋 Std R" pitchFamily="18" charset="-128"/>
                <a:ea typeface="Adobe 仿宋 Std R" pitchFamily="18" charset="-128"/>
                <a:cs typeface="Arial"/>
                <a:sym typeface="Arial"/>
              </a:rPr>
              <a:t>自己做大福，真開心〜</a:t>
            </a:r>
            <a:endParaRPr sz="5400" b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仿宋 Std R" pitchFamily="18" charset="-128"/>
              <a:ea typeface="Adobe 仿宋 Std R" pitchFamily="18" charset="-128"/>
              <a:cs typeface="Arial"/>
              <a:sym typeface="Arial"/>
            </a:endParaRPr>
          </a:p>
        </p:txBody>
      </p:sp>
      <p:pic>
        <p:nvPicPr>
          <p:cNvPr id="163" name="Google Shape;163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93264" y="1537903"/>
            <a:ext cx="2764700" cy="4915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0457" y="265960"/>
            <a:ext cx="3558420" cy="632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9"/>
          <p:cNvPicPr preferRelativeResize="0"/>
          <p:nvPr/>
        </p:nvPicPr>
        <p:blipFill rotWithShape="1">
          <a:blip r:embed="rId5">
            <a:alphaModFix/>
          </a:blip>
          <a:srcRect b="15104"/>
          <a:stretch/>
        </p:blipFill>
        <p:spPr>
          <a:xfrm>
            <a:off x="4084772" y="1614995"/>
            <a:ext cx="3259214" cy="4918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/>
      </p:transition>
    </mc:Choice>
    <mc:Fallback xmlns="">
      <p:transition spd="slow" advClick="0" advTm="2000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/>
      <p:bldP spid="162" grpId="1"/>
    </p:bldLst>
  </p:timing>
</p:sld>
</file>

<file path=ppt/theme/theme1.xml><?xml version="1.0" encoding="utf-8"?>
<a:theme xmlns:a="http://schemas.openxmlformats.org/drawingml/2006/main" name="肥皂">
  <a:themeElements>
    <a:clrScheme name="Savon">
      <a:dk1>
        <a:srgbClr val="000000"/>
      </a:dk1>
      <a:lt1>
        <a:srgbClr val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87</Words>
  <Application>Microsoft Office PowerPoint</Application>
  <PresentationFormat>自訂</PresentationFormat>
  <Paragraphs>18</Paragraphs>
  <Slides>30</Slides>
  <Notes>30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46" baseType="lpstr">
      <vt:lpstr>Arial</vt:lpstr>
      <vt:lpstr>新細明體</vt:lpstr>
      <vt:lpstr>Adobe Hebrew</vt:lpstr>
      <vt:lpstr>Century Gothic</vt:lpstr>
      <vt:lpstr>Adobe 仿宋 Std R</vt:lpstr>
      <vt:lpstr>王漢宗勘亭流繁</vt:lpstr>
      <vt:lpstr>Adobe 宋体 Std L</vt:lpstr>
      <vt:lpstr>Adobe 楷体 Std R</vt:lpstr>
      <vt:lpstr>文鼎古印體</vt:lpstr>
      <vt:lpstr>DejaVu Sans Condensed</vt:lpstr>
      <vt:lpstr>Garamond</vt:lpstr>
      <vt:lpstr>文鼎粗行楷</vt:lpstr>
      <vt:lpstr>王漢宗顏楷體繁</vt:lpstr>
      <vt:lpstr>王漢宗粗鋼體一標準</vt:lpstr>
      <vt:lpstr>王漢宗中行書繁</vt:lpstr>
      <vt:lpstr>肥皂</vt:lpstr>
      <vt:lpstr>日本文化社 </vt:lpstr>
      <vt:lpstr>PowerPoint 簡報</vt:lpstr>
      <vt:lpstr>PowerPoint 簡報</vt:lpstr>
      <vt:lpstr>PowerPoint 簡報</vt:lpstr>
      <vt:lpstr>日式草莓大福&amp;栗子大福</vt:lpstr>
      <vt:lpstr>PowerPoint 簡報</vt:lpstr>
      <vt:lpstr>PowerPoint 簡報</vt:lpstr>
      <vt:lpstr>PowerPoint 簡報</vt:lpstr>
      <vt:lpstr>自己做大福，真開心〜</vt:lpstr>
      <vt:lpstr>PowerPoint 簡報</vt:lpstr>
      <vt:lpstr>繪製日本狐狸面具</vt:lpstr>
      <vt:lpstr>大家都是小小藝術家~</vt:lpstr>
      <vt:lpstr>PowerPoint 簡報</vt:lpstr>
      <vt:lpstr>努力發揮創意中…</vt:lpstr>
      <vt:lpstr>日式浴衣體驗</vt:lpstr>
      <vt:lpstr>分工合作，互相幫忙</vt:lpstr>
      <vt:lpstr>浴衣穿著教學</vt:lpstr>
      <vt:lpstr>PowerPoint 簡報</vt:lpstr>
      <vt:lpstr>PowerPoint 簡報</vt:lpstr>
      <vt:lpstr>PowerPoint 簡報</vt:lpstr>
      <vt:lpstr>PowerPoint 簡報</vt:lpstr>
      <vt:lpstr>製作章魚燒</vt:lpstr>
      <vt:lpstr>翻滾吧 章魚燒</vt:lpstr>
      <vt:lpstr>我們會做章魚燒了唷！！</vt:lpstr>
      <vt:lpstr>日本摺紙</vt:lpstr>
      <vt:lpstr>御守 　お守り</vt:lpstr>
      <vt:lpstr>我折，我折，我折折折</vt:lpstr>
      <vt:lpstr>PowerPoint 簡報</vt:lpstr>
      <vt:lpstr>看起來簡單，         動手做才知道不簡單!!!</vt:lpstr>
      <vt:lpstr>感謝觀賞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日本文化社 </dc:title>
  <dc:creator>宛樺 李</dc:creator>
  <cp:lastModifiedBy>User</cp:lastModifiedBy>
  <cp:revision>18</cp:revision>
  <dcterms:created xsi:type="dcterms:W3CDTF">2020-06-02T21:15:51Z</dcterms:created>
  <dcterms:modified xsi:type="dcterms:W3CDTF">2020-06-04T05:11:00Z</dcterms:modified>
</cp:coreProperties>
</file>