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274" r:id="rId22"/>
    <p:sldId id="257" r:id="rId23"/>
    <p:sldId id="258" r:id="rId24"/>
    <p:sldId id="259" r:id="rId25"/>
    <p:sldId id="285" r:id="rId26"/>
    <p:sldId id="260" r:id="rId27"/>
    <p:sldId id="276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318" r:id="rId3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F59F00-BE55-4E11-86D9-107D4796044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1325B0-CC63-4F3A-8760-7F6B19EF00EA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2"/>
            <a:ext cx="6465165" cy="9143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2"/>
            <a:ext cx="6465164" cy="9143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2"/>
            <a:ext cx="6465164" cy="9143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2"/>
            <a:ext cx="6465163" cy="9143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2"/>
            <a:ext cx="6465163" cy="9143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2"/>
            <a:ext cx="6465162" cy="9143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1"/>
            <a:ext cx="6465162" cy="91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1"/>
            <a:ext cx="6465161" cy="91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1"/>
            <a:ext cx="6465161" cy="9143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1"/>
            <a:ext cx="6465160" cy="9143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0"/>
            <a:ext cx="6465160" cy="9143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0"/>
            <a:ext cx="6465159" cy="9143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0"/>
            <a:ext cx="6465159" cy="9143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0"/>
            <a:ext cx="6465158" cy="9143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80"/>
            <a:ext cx="6465158" cy="9143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80"/>
            <a:ext cx="6465157" cy="9143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9"/>
            <a:ext cx="6465157" cy="9143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9"/>
            <a:ext cx="6465156" cy="9143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9"/>
            <a:ext cx="6465156" cy="9143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9"/>
            <a:ext cx="6465155" cy="9143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57248"/>
          </a:xfrm>
        </p:spPr>
        <p:txBody>
          <a:bodyPr/>
          <a:lstStyle/>
          <a:p>
            <a:r>
              <a:rPr lang="zh-TW" altLang="en-US" dirty="0" smtClean="0"/>
              <a:t>這二張照片，您有印象嗎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11266" name="Picture 2" descr="C:\Users\CeagS2\Desktop\敘利亞-信義國中教學\IMG_62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285720" y="1142984"/>
            <a:ext cx="4032933" cy="2643206"/>
          </a:xfrm>
          <a:prstGeom prst="rect">
            <a:avLst/>
          </a:prstGeom>
          <a:noFill/>
        </p:spPr>
      </p:pic>
      <p:pic>
        <p:nvPicPr>
          <p:cNvPr id="4" name="Picture 2" descr="C:\Users\CeagS2\Desktop\敘利亞-信義國中教學\IMG_626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868" y="3286124"/>
            <a:ext cx="5429288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他們都是中東一帶的難民</a:t>
            </a:r>
            <a:r>
              <a:rPr lang="en-US" altLang="zh-TW" dirty="0" smtClean="0"/>
              <a:t>…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 descr="C:\Users\CeagS2\Desktop\敘利亞-信義國中教學\2927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571612"/>
            <a:ext cx="8558213" cy="4834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敘利亞有六分之一都是難民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 descr="C:\Users\CeagS2\Desktop\敘利亞-信義國中教學\2927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500174"/>
            <a:ext cx="8572500" cy="4788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每一次的逃難，都是賭注</a:t>
            </a:r>
            <a:endParaRPr lang="zh-TW" altLang="en-US" dirty="0"/>
          </a:p>
        </p:txBody>
      </p:sp>
      <p:pic>
        <p:nvPicPr>
          <p:cNvPr id="3074" name="Picture 2" descr="C:\Users\CeagS2\Desktop\敘利亞-信義國中教學\292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1571612"/>
            <a:ext cx="8615104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1285884" cy="3786214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敘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利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亞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在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哪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裡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8662" y="142852"/>
            <a:ext cx="8072494" cy="663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橢圓 3"/>
          <p:cNvSpPr/>
          <p:nvPr/>
        </p:nvSpPr>
        <p:spPr>
          <a:xfrm>
            <a:off x="5652120" y="4221088"/>
            <a:ext cx="504056" cy="2880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/>
          <p:cNvSpPr/>
          <p:nvPr/>
        </p:nvSpPr>
        <p:spPr>
          <a:xfrm>
            <a:off x="4283968" y="3789040"/>
            <a:ext cx="504056" cy="28803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弧形箭號 (上彎) 5"/>
          <p:cNvSpPr/>
          <p:nvPr/>
        </p:nvSpPr>
        <p:spPr>
          <a:xfrm rot="11833689">
            <a:off x="4719716" y="3664071"/>
            <a:ext cx="1160801" cy="39395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死亡之旅</a:t>
            </a:r>
            <a:endParaRPr lang="zh-TW" altLang="en-US" dirty="0"/>
          </a:p>
        </p:txBody>
      </p:sp>
      <p:pic>
        <p:nvPicPr>
          <p:cNvPr id="4098" name="Picture 2" descr="C:\Users\CeagS2\Desktop\敘利亞-信義國中教學\IMG_62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714348" y="1500174"/>
            <a:ext cx="7500990" cy="5036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zh-TW" altLang="en-US" dirty="0" smtClean="0"/>
              <a:t>難民只有影響敘利亞嗎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9218" name="Picture 2" descr="C:\Users\CeagS2\Desktop\敘利亞-信義國中教學\IMG_62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500174"/>
            <a:ext cx="8358246" cy="5094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8"/>
            <a:ext cx="6465155" cy="914398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8"/>
            <a:ext cx="6465154" cy="914398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8"/>
            <a:ext cx="6465154" cy="91439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8"/>
            <a:ext cx="6465153" cy="914398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8"/>
            <a:ext cx="6465153" cy="914398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8"/>
            <a:ext cx="6465152" cy="914398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7"/>
            <a:ext cx="6465152" cy="914398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7"/>
            <a:ext cx="6465151" cy="914398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339418" y="-946577"/>
            <a:ext cx="6465151" cy="914398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8001056" cy="1143000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357818" y="6072206"/>
            <a:ext cx="2571768" cy="366706"/>
          </a:xfrm>
          <a:prstGeom prst="rect">
            <a:avLst/>
          </a:prstGeom>
        </p:spPr>
        <p:txBody>
          <a:bodyPr vert="horz" lIns="0" rIns="0" bIns="0" anchor="b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圖片 3" descr="img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339418" y="-946577"/>
            <a:ext cx="6465150" cy="914398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</TotalTime>
  <Words>41</Words>
  <Application>Microsoft Office PowerPoint</Application>
  <PresentationFormat>如螢幕大小 (4:3)</PresentationFormat>
  <Paragraphs>37</Paragraphs>
  <Slides>37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38" baseType="lpstr">
      <vt:lpstr>流線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這二張照片，您有印象嗎?</vt:lpstr>
      <vt:lpstr>他們都是中東一帶的難民…</vt:lpstr>
      <vt:lpstr>敘利亞有六分之一都是難民</vt:lpstr>
      <vt:lpstr>每一次的逃難，都是賭注</vt:lpstr>
      <vt:lpstr>敘 利 亞 在 哪 裡 ?</vt:lpstr>
      <vt:lpstr>死亡之旅</vt:lpstr>
      <vt:lpstr>難民只有影響敘利亞嗎?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南投縣信義國中 104/09/11</dc:title>
  <dc:creator>USER</dc:creator>
  <cp:lastModifiedBy>GCD</cp:lastModifiedBy>
  <cp:revision>22</cp:revision>
  <dcterms:created xsi:type="dcterms:W3CDTF">2015-09-09T02:19:07Z</dcterms:created>
  <dcterms:modified xsi:type="dcterms:W3CDTF">2016-05-11T07:51:33Z</dcterms:modified>
</cp:coreProperties>
</file>