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</p:sldMasterIdLst>
  <p:notesMasterIdLst>
    <p:notesMasterId r:id="rId21"/>
  </p:notesMasterIdLst>
  <p:sldIdLst>
    <p:sldId id="264" r:id="rId3"/>
    <p:sldId id="290" r:id="rId4"/>
    <p:sldId id="271" r:id="rId5"/>
    <p:sldId id="284" r:id="rId6"/>
    <p:sldId id="288" r:id="rId7"/>
    <p:sldId id="283" r:id="rId8"/>
    <p:sldId id="294" r:id="rId9"/>
    <p:sldId id="267" r:id="rId10"/>
    <p:sldId id="268" r:id="rId11"/>
    <p:sldId id="270" r:id="rId12"/>
    <p:sldId id="269" r:id="rId13"/>
    <p:sldId id="281" r:id="rId14"/>
    <p:sldId id="282" r:id="rId15"/>
    <p:sldId id="280" r:id="rId16"/>
    <p:sldId id="285" r:id="rId17"/>
    <p:sldId id="291" r:id="rId18"/>
    <p:sldId id="289" r:id="rId19"/>
    <p:sldId id="276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B9B4"/>
    <a:srgbClr val="74C1D3"/>
    <a:srgbClr val="06A294"/>
    <a:srgbClr val="FBE984"/>
    <a:srgbClr val="E57E75"/>
    <a:srgbClr val="FBE8E4"/>
    <a:srgbClr val="394E83"/>
    <a:srgbClr val="073582"/>
    <a:srgbClr val="263B45"/>
    <a:srgbClr val="599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03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0" y="5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789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42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680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48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805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166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908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808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693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75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8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462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82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627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332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627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825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54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8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82CA12-66D2-4E28-B969-048B4C3C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43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879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944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888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15505" y="671716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390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146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2022/5/14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59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2022/5/14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7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0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B4E4800-2AC5-4E30-A83B-601054B9C1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04CEAF7-3949-4186-8E70-A96B8878187C}"/>
              </a:ext>
            </a:extLst>
          </p:cNvPr>
          <p:cNvSpPr/>
          <p:nvPr/>
        </p:nvSpPr>
        <p:spPr>
          <a:xfrm>
            <a:off x="2230055" y="1304358"/>
            <a:ext cx="7731888" cy="4271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半闭框 4">
            <a:extLst>
              <a:ext uri="{FF2B5EF4-FFF2-40B4-BE49-F238E27FC236}">
                <a16:creationId xmlns:a16="http://schemas.microsoft.com/office/drawing/2014/main" id="{74B36BDF-AD8F-460F-839C-728B57A9A100}"/>
              </a:ext>
            </a:extLst>
          </p:cNvPr>
          <p:cNvSpPr/>
          <p:nvPr/>
        </p:nvSpPr>
        <p:spPr>
          <a:xfrm>
            <a:off x="2575560" y="174824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半闭框 5">
            <a:extLst>
              <a:ext uri="{FF2B5EF4-FFF2-40B4-BE49-F238E27FC236}">
                <a16:creationId xmlns:a16="http://schemas.microsoft.com/office/drawing/2014/main" id="{91F41660-DACE-4FA1-AB00-A24A60824548}"/>
              </a:ext>
            </a:extLst>
          </p:cNvPr>
          <p:cNvSpPr/>
          <p:nvPr/>
        </p:nvSpPr>
        <p:spPr>
          <a:xfrm rot="5400000">
            <a:off x="8849423" y="170252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半闭框 6">
            <a:extLst>
              <a:ext uri="{FF2B5EF4-FFF2-40B4-BE49-F238E27FC236}">
                <a16:creationId xmlns:a16="http://schemas.microsoft.com/office/drawing/2014/main" id="{C93DA8A3-44AF-4833-813C-018CFF5E467B}"/>
              </a:ext>
            </a:extLst>
          </p:cNvPr>
          <p:cNvSpPr/>
          <p:nvPr/>
        </p:nvSpPr>
        <p:spPr>
          <a:xfrm rot="16200000">
            <a:off x="2621280" y="450668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半闭框 7">
            <a:extLst>
              <a:ext uri="{FF2B5EF4-FFF2-40B4-BE49-F238E27FC236}">
                <a16:creationId xmlns:a16="http://schemas.microsoft.com/office/drawing/2014/main" id="{B403BB1B-B9CE-4391-ACE7-DAEF44E0F33D}"/>
              </a:ext>
            </a:extLst>
          </p:cNvPr>
          <p:cNvSpPr/>
          <p:nvPr/>
        </p:nvSpPr>
        <p:spPr>
          <a:xfrm rot="10800000">
            <a:off x="8803703" y="4460968"/>
            <a:ext cx="670560" cy="762000"/>
          </a:xfrm>
          <a:prstGeom prst="halfFrame">
            <a:avLst>
              <a:gd name="adj1" fmla="val 3788"/>
              <a:gd name="adj2" fmla="val 6060"/>
            </a:avLst>
          </a:prstGeom>
          <a:solidFill>
            <a:srgbClr val="263B45"/>
          </a:solidFill>
          <a:ln>
            <a:solidFill>
              <a:srgbClr val="263B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8E6BF36-51EC-4474-B28F-745A7CD04DD2}"/>
              </a:ext>
            </a:extLst>
          </p:cNvPr>
          <p:cNvSpPr txBox="1"/>
          <p:nvPr/>
        </p:nvSpPr>
        <p:spPr>
          <a:xfrm>
            <a:off x="2980023" y="2328135"/>
            <a:ext cx="6319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solidFill>
                  <a:srgbClr val="F0B9B4"/>
                </a:solidFill>
                <a:latin typeface="汉仪中圆简" panose="02010609000101010101" pitchFamily="49" charset="-122"/>
                <a:ea typeface="汉仪中圆简" panose="02010609000101010101" pitchFamily="49" charset="-122"/>
                <a:cs typeface="+mn-ea"/>
                <a:sym typeface="+mn-lt"/>
              </a:rPr>
              <a:t>數字油畫社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D871AE6-740F-46BF-A4DA-5CB2506594FD}"/>
              </a:ext>
            </a:extLst>
          </p:cNvPr>
          <p:cNvSpPr/>
          <p:nvPr/>
        </p:nvSpPr>
        <p:spPr>
          <a:xfrm>
            <a:off x="4488180" y="4341914"/>
            <a:ext cx="3215640" cy="762001"/>
          </a:xfrm>
          <a:prstGeom prst="roundRect">
            <a:avLst>
              <a:gd name="adj" fmla="val 32543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AA703E9-5057-4122-990F-5D784E794B16}"/>
              </a:ext>
            </a:extLst>
          </p:cNvPr>
          <p:cNvSpPr txBox="1"/>
          <p:nvPr/>
        </p:nvSpPr>
        <p:spPr>
          <a:xfrm>
            <a:off x="4622831" y="4460968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汉仪中圆简" panose="02010609000101010101" pitchFamily="49" charset="-122"/>
                <a:ea typeface="汉仪中圆简" panose="02010609000101010101" pitchFamily="49" charset="-122"/>
                <a:cs typeface="+mn-ea"/>
                <a:sym typeface="+mn-lt"/>
              </a:rPr>
              <a:t>期末成果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58ED000-97BF-401F-B549-A1F9AC9EF067}"/>
              </a:ext>
            </a:extLst>
          </p:cNvPr>
          <p:cNvSpPr txBox="1"/>
          <p:nvPr/>
        </p:nvSpPr>
        <p:spPr>
          <a:xfrm>
            <a:off x="3777615" y="1554005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i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20</a:t>
            </a:r>
            <a:r>
              <a:rPr lang="en-US" altLang="zh-TW" sz="3200" i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+mn-ea"/>
                <a:sym typeface="+mn-lt"/>
              </a:rPr>
              <a:t>22</a:t>
            </a:r>
            <a:endParaRPr lang="zh-CN" altLang="en-US" sz="3200" i="1" dirty="0">
              <a:latin typeface="Microsoft JhengHei" panose="020B0604030504040204" pitchFamily="34" charset="-120"/>
              <a:ea typeface="Microsoft JhengHei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72467ED-1024-48B2-9542-E3BFFDE36660}"/>
              </a:ext>
            </a:extLst>
          </p:cNvPr>
          <p:cNvSpPr/>
          <p:nvPr/>
        </p:nvSpPr>
        <p:spPr>
          <a:xfrm>
            <a:off x="4924760" y="3807743"/>
            <a:ext cx="3005263" cy="417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" altLang="zh-TW" b="1" dirty="0">
                <a:solidFill>
                  <a:schemeClr val="bg1">
                    <a:lumMod val="6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Paint By Numbers</a:t>
            </a:r>
            <a:endParaRPr lang="en-US" altLang="zh-CN" b="1" dirty="0">
              <a:solidFill>
                <a:schemeClr val="bg1">
                  <a:lumMod val="6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8058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383BEA5-561E-3B42-9B60-C6412C63B3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b="9814"/>
          <a:stretch/>
        </p:blipFill>
        <p:spPr>
          <a:xfrm rot="5400000">
            <a:off x="5577533" y="790244"/>
            <a:ext cx="6863110" cy="5276537"/>
          </a:xfrm>
          <a:prstGeom prst="ellipse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A8555D7-F8B4-654C-A2BB-4A18F9804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315" y="868138"/>
            <a:ext cx="6836224" cy="51435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459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0C726D6-B4FA-2544-A903-2D5C79AA7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663" y="21776"/>
            <a:ext cx="5143500" cy="6858000"/>
          </a:xfrm>
          <a:prstGeom prst="ellipse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A2AFB7E-579F-E949-9CB2-1AC7FBE87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75" y="868137"/>
            <a:ext cx="6858000" cy="51435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015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0887B0F-B5E9-5C4B-929B-F72DAAEE0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340" y="857249"/>
            <a:ext cx="6858000" cy="51435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9D5D05E-9493-AD48-B014-49F804B33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1410" y="8572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1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44EA94-B852-EB45-A528-CE39FE20F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6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9F6A3EC-9FAF-4948-AC15-7EFD60309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/>
          <a:stretch/>
        </p:blipFill>
        <p:spPr>
          <a:xfrm rot="5400000">
            <a:off x="-167801" y="1016268"/>
            <a:ext cx="6243402" cy="5143500"/>
          </a:xfrm>
          <a:prstGeom prst="ellipse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AE77F97-37E7-AA4C-8B81-78B81D1E7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t="4629" r="15616" b="11741"/>
          <a:stretch/>
        </p:blipFill>
        <p:spPr>
          <a:xfrm>
            <a:off x="5636405" y="720339"/>
            <a:ext cx="6251250" cy="573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4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262D197-C564-7540-A325-8F7A7E35E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13" y="2177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9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CF2CE50-7C49-BE44-A4E8-1F74654C39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t="11704" r="11589" b="23596"/>
          <a:stretch/>
        </p:blipFill>
        <p:spPr>
          <a:xfrm>
            <a:off x="4906780" y="2527715"/>
            <a:ext cx="7285220" cy="443708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78236C4-3F48-E647-9A59-9F10BDF283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t="4431" r="3858"/>
          <a:stretch/>
        </p:blipFill>
        <p:spPr>
          <a:xfrm>
            <a:off x="-32950" y="0"/>
            <a:ext cx="5312550" cy="478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76BAF70-1966-7642-BCDB-158CA5137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3295" r="5003" b="12770"/>
          <a:stretch/>
        </p:blipFill>
        <p:spPr>
          <a:xfrm rot="5400000">
            <a:off x="2746437" y="921169"/>
            <a:ext cx="6614177" cy="499172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7E94AD4-F3E9-C548-B2A1-E9D6EDA1E8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1" t="6259" r="14181" b="5872"/>
          <a:stretch/>
        </p:blipFill>
        <p:spPr>
          <a:xfrm>
            <a:off x="29980" y="124346"/>
            <a:ext cx="3503339" cy="658537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48DC1F7-0284-D54E-AE30-3C8931BFF4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" t="16586" r="7726" b="20031"/>
          <a:stretch/>
        </p:blipFill>
        <p:spPr>
          <a:xfrm rot="5400000">
            <a:off x="7015834" y="1643498"/>
            <a:ext cx="6709719" cy="36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0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7EF242D-0CEC-E549-8777-AC0BFFBDA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92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55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84639E2-97EC-DD49-88BF-677A4CB51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79" y="-23270"/>
            <a:ext cx="51435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8A237CD-9C6B-224A-8B17-687312A30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6" y="-11635"/>
            <a:ext cx="5186011" cy="691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0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DCDF15-1366-6C48-8F67-52DF8B131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65" y="10887"/>
            <a:ext cx="51435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4D743D1-6E86-6842-B12A-C346323AF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2" y="-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1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ACCD3EF-46C5-DC48-9A40-5855B59DC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37" y="-2"/>
            <a:ext cx="5143500" cy="6858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3DA2515-045E-6048-8D4A-15578F7C4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8" y="0"/>
            <a:ext cx="5173615" cy="68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4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B99FF0E-4523-F249-9CB4-DD4CB36EB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6705" y="857249"/>
            <a:ext cx="6858000" cy="51435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1760140-20BD-BB45-B4C1-B05BBAF1D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0918" y="759984"/>
            <a:ext cx="6969160" cy="522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0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ECC99C-5AFE-3143-866B-D8A1482F1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81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0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D69D578-9CE5-8C40-AB53-57ADD6DF5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1390" y="1942745"/>
            <a:ext cx="6696080" cy="50220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5A19726-E45E-E645-8F60-5FF3AD06B8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t="17486" r="12735" b="4481"/>
          <a:stretch/>
        </p:blipFill>
        <p:spPr>
          <a:xfrm>
            <a:off x="1" y="0"/>
            <a:ext cx="6460760" cy="46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579CB23D-7C7D-2F40-8C7B-445B37A3EA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0" r="2408" b="6387"/>
          <a:stretch/>
        </p:blipFill>
        <p:spPr>
          <a:xfrm>
            <a:off x="560805" y="0"/>
            <a:ext cx="11037439" cy="68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8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8EA3818-0944-4343-875A-B7BCE9750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56112" y="-2656112"/>
            <a:ext cx="6879776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8995E87-B2A7-4990-A956-B49AFA31E360}"/>
              </a:ext>
            </a:extLst>
          </p:cNvPr>
          <p:cNvSpPr/>
          <p:nvPr/>
        </p:nvSpPr>
        <p:spPr>
          <a:xfrm>
            <a:off x="160639" y="172995"/>
            <a:ext cx="11837772" cy="653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7D7AAC3-CEF9-1142-933F-010D436477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3" t="8472" r="17412"/>
          <a:stretch/>
        </p:blipFill>
        <p:spPr>
          <a:xfrm>
            <a:off x="8005787" y="-1"/>
            <a:ext cx="4153264" cy="69780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5594B76-EB8C-354D-960A-E91BBE1DAC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9520" b="13322"/>
          <a:stretch/>
        </p:blipFill>
        <p:spPr>
          <a:xfrm rot="5400000">
            <a:off x="-1516626" y="1348345"/>
            <a:ext cx="6863955" cy="41672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599F83E-0090-BF4C-9CA2-FD976C116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5"/>
          <a:stretch/>
        </p:blipFill>
        <p:spPr>
          <a:xfrm rot="5400000">
            <a:off x="3245236" y="1589990"/>
            <a:ext cx="5514299" cy="37980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2177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bvpuaaa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27</Words>
  <Application>Microsoft Macintosh PowerPoint</Application>
  <PresentationFormat>寬螢幕</PresentationFormat>
  <Paragraphs>22</Paragraphs>
  <Slides>18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汉仪中圆简</vt:lpstr>
      <vt:lpstr>Microsoft JhengHei</vt:lpstr>
      <vt:lpstr>等线</vt:lpstr>
      <vt:lpstr>微软雅黑</vt:lpstr>
      <vt:lpstr>宋体</vt:lpstr>
      <vt:lpstr>Arial</vt:lpstr>
      <vt:lpstr>Calibri</vt:lpstr>
      <vt:lpstr>第一PPT，www.1ppt.com</vt:lpstr>
      <vt:lpstr>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>第一PPT</Manager>
  <Company>第一PPT，www.1ppt.com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彩色涂鸦</dc:title>
  <dc:creator>第一PPT</dc:creator>
  <cp:keywords>www.1ppt.com</cp:keywords>
  <dc:description>www.1ppt.com</dc:description>
  <cp:lastModifiedBy>meifen</cp:lastModifiedBy>
  <cp:revision>138</cp:revision>
  <dcterms:created xsi:type="dcterms:W3CDTF">2019-01-07T03:41:33Z</dcterms:created>
  <dcterms:modified xsi:type="dcterms:W3CDTF">2022-05-14T03:23:00Z</dcterms:modified>
</cp:coreProperties>
</file>