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7" d="100"/>
          <a:sy n="17" d="100"/>
        </p:scale>
        <p:origin x="696" y="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FC1-3F19-4E5B-B960-F5C45A59236B}" type="datetimeFigureOut">
              <a:rPr lang="zh-TW" altLang="en-US" smtClean="0"/>
              <a:t>2016/5/20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橢圓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D4185F2-46EE-44D4-A797-3C6887A2E73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FC1-3F19-4E5B-B960-F5C45A59236B}" type="datetimeFigureOut">
              <a:rPr lang="zh-TW" altLang="en-US" smtClean="0"/>
              <a:t>2016/5/20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D4185F2-46EE-44D4-A797-3C6887A2E73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FC1-3F19-4E5B-B960-F5C45A59236B}" type="datetimeFigureOut">
              <a:rPr lang="zh-TW" altLang="en-US" smtClean="0"/>
              <a:t>2016/5/20</a:t>
            </a:fld>
            <a:endParaRPr lang="zh-TW" alt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橢圓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橢圓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D4185F2-46EE-44D4-A797-3C6887A2E73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38C7FFC1-3F19-4E5B-B960-F5C45A59236B}" type="datetimeFigureOut">
              <a:rPr lang="zh-TW" altLang="en-US" smtClean="0"/>
              <a:t>2016/5/20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185F2-46EE-44D4-A797-3C6887A2E73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內容版面配置區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2" name="內容版面配置區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接點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FC1-3F19-4E5B-B960-F5C45A59236B}" type="datetimeFigureOut">
              <a:rPr lang="zh-TW" altLang="en-US" smtClean="0"/>
              <a:t>2016/5/20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內容版面配置區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6" name="內容版面配置區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5" name="橢圓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橢圓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D4185F2-46EE-44D4-A797-3C6887A2E73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3" name="標題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FC1-3F19-4E5B-B960-F5C45A59236B}" type="datetimeFigureOut">
              <a:rPr lang="zh-TW" altLang="en-US" smtClean="0"/>
              <a:t>2016/5/20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D4185F2-46EE-44D4-A797-3C6887A2E73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FC1-3F19-4E5B-B960-F5C45A59236B}" type="datetimeFigureOut">
              <a:rPr lang="zh-TW" altLang="en-US" smtClean="0"/>
              <a:t>2016/5/20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D4185F2-46EE-44D4-A797-3C6887A2E73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內容版面配置區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0" name="橢圓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橢圓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D4185F2-46EE-44D4-A797-3C6887A2E73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FC1-3F19-4E5B-B960-F5C45A59236B}" type="datetimeFigureOut">
              <a:rPr lang="zh-TW" altLang="en-US" smtClean="0"/>
              <a:t>2016/5/20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直線接點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橢圓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橢圓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D4185F2-46EE-44D4-A797-3C6887A2E73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38C7FFC1-3F19-4E5B-B960-F5C45A59236B}" type="datetimeFigureOut">
              <a:rPr lang="zh-TW" altLang="en-US" smtClean="0"/>
              <a:t>2016/5/20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FC1-3F19-4E5B-B960-F5C45A59236B}" type="datetimeFigureOut">
              <a:rPr lang="zh-TW" altLang="en-US" smtClean="0"/>
              <a:t>2016/5/20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185F2-46EE-44D4-A797-3C6887A2E73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橢圓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D4185F2-46EE-44D4-A797-3C6887A2E73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FC1-3F19-4E5B-B960-F5C45A59236B}" type="datetimeFigureOut">
              <a:rPr lang="zh-TW" altLang="en-US" smtClean="0"/>
              <a:t>2016/5/20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8C7FFC1-3F19-4E5B-B960-F5C45A59236B}" type="datetimeFigureOut">
              <a:rPr lang="zh-TW" altLang="en-US" smtClean="0"/>
              <a:t>2016/5/20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橢圓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橢圓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D4185F2-46EE-44D4-A797-3C6887A2E73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59124" y="-243408"/>
            <a:ext cx="7772400" cy="175260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dobe 楷体 Std R" pitchFamily="18" charset="-128"/>
                <a:ea typeface="Adobe 楷体 Std R" pitchFamily="18" charset="-128"/>
              </a:rPr>
              <a:t>八堡圳環境服務社</a:t>
            </a:r>
            <a:endParaRPr lang="zh-TW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Adobe 楷体 Std R" pitchFamily="18" charset="-128"/>
              <a:ea typeface="Adobe 楷体 Std R" pitchFamily="18" charset="-128"/>
            </a:endParaRPr>
          </a:p>
        </p:txBody>
      </p:sp>
      <p:pic>
        <p:nvPicPr>
          <p:cNvPr id="1026" name="Picture 2" descr="C:\Users\user\Desktop\0.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28" y="1301328"/>
            <a:ext cx="7992888" cy="555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6462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打掃過程</a:t>
            </a: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340768"/>
            <a:ext cx="6888088" cy="5256584"/>
          </a:xfrm>
        </p:spPr>
      </p:pic>
    </p:spTree>
    <p:extLst>
      <p:ext uri="{BB962C8B-B14F-4D97-AF65-F5344CB8AC3E}">
        <p14:creationId xmlns:p14="http://schemas.microsoft.com/office/powerpoint/2010/main" val="52483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打掃過程</a:t>
            </a: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  <p:extLst>
      <p:ext uri="{BB962C8B-B14F-4D97-AF65-F5344CB8AC3E}">
        <p14:creationId xmlns:p14="http://schemas.microsoft.com/office/powerpoint/2010/main" val="35124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打掃過程</a:t>
            </a: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  <p:extLst>
      <p:ext uri="{BB962C8B-B14F-4D97-AF65-F5344CB8AC3E}">
        <p14:creationId xmlns:p14="http://schemas.microsoft.com/office/powerpoint/2010/main" val="165590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打掃過程</a:t>
            </a: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  <p:extLst>
      <p:ext uri="{BB962C8B-B14F-4D97-AF65-F5344CB8AC3E}">
        <p14:creationId xmlns:p14="http://schemas.microsoft.com/office/powerpoint/2010/main" val="291795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打掃過程</a:t>
            </a:r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  <p:extLst>
      <p:ext uri="{BB962C8B-B14F-4D97-AF65-F5344CB8AC3E}">
        <p14:creationId xmlns:p14="http://schemas.microsoft.com/office/powerpoint/2010/main" val="171035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打掃過程</a:t>
            </a: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  <p:extLst>
      <p:ext uri="{BB962C8B-B14F-4D97-AF65-F5344CB8AC3E}">
        <p14:creationId xmlns:p14="http://schemas.microsoft.com/office/powerpoint/2010/main" val="35509021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86544" y="6896"/>
            <a:ext cx="8534400" cy="888199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垃圾集中</a:t>
            </a:r>
            <a:endParaRPr lang="zh-TW" altLang="en-US" sz="3600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  <p:extLst>
      <p:ext uri="{BB962C8B-B14F-4D97-AF65-F5344CB8AC3E}">
        <p14:creationId xmlns:p14="http://schemas.microsoft.com/office/powerpoint/2010/main" val="170903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打掃後心得分享</a:t>
            </a:r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</p:spTree>
    <p:extLst>
      <p:ext uri="{BB962C8B-B14F-4D97-AF65-F5344CB8AC3E}">
        <p14:creationId xmlns:p14="http://schemas.microsoft.com/office/powerpoint/2010/main" val="14959398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市鎮">
  <a:themeElements>
    <a:clrScheme name="市鎮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市鎮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市鎮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15</TotalTime>
  <Words>23</Words>
  <Application>Microsoft Office PowerPoint</Application>
  <PresentationFormat>如螢幕大小 (4:3)</PresentationFormat>
  <Paragraphs>9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6" baseType="lpstr">
      <vt:lpstr>Adobe 楷体 Std R</vt:lpstr>
      <vt:lpstr>微軟正黑體</vt:lpstr>
      <vt:lpstr>新細明體</vt:lpstr>
      <vt:lpstr>Georgia</vt:lpstr>
      <vt:lpstr>Wingdings</vt:lpstr>
      <vt:lpstr>Wingdings 2</vt:lpstr>
      <vt:lpstr>市鎮</vt:lpstr>
      <vt:lpstr>八堡圳環境服務社</vt:lpstr>
      <vt:lpstr>打掃過程</vt:lpstr>
      <vt:lpstr>打掃過程</vt:lpstr>
      <vt:lpstr>打掃過程</vt:lpstr>
      <vt:lpstr>打掃過程</vt:lpstr>
      <vt:lpstr>打掃過程</vt:lpstr>
      <vt:lpstr>打掃過程</vt:lpstr>
      <vt:lpstr>垃圾集中</vt:lpstr>
      <vt:lpstr>打掃後心得分享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八堡圳環境服務社</dc:title>
  <dc:creator>user</dc:creator>
  <cp:lastModifiedBy>ws</cp:lastModifiedBy>
  <cp:revision>3</cp:revision>
  <dcterms:created xsi:type="dcterms:W3CDTF">2016-05-20T04:57:22Z</dcterms:created>
  <dcterms:modified xsi:type="dcterms:W3CDTF">2016-05-20T08:09:32Z</dcterms:modified>
</cp:coreProperties>
</file>