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3" r:id="rId1"/>
  </p:sldMasterIdLst>
  <p:sldIdLst>
    <p:sldId id="256" r:id="rId2"/>
    <p:sldId id="262" r:id="rId3"/>
    <p:sldId id="257" r:id="rId4"/>
    <p:sldId id="259" r:id="rId5"/>
    <p:sldId id="263" r:id="rId6"/>
    <p:sldId id="258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10-64P" initials="w" lastIdx="1" clrIdx="0">
    <p:extLst>
      <p:ext uri="{19B8F6BF-5375-455C-9EA6-DF929625EA0E}">
        <p15:presenceInfo xmlns:p15="http://schemas.microsoft.com/office/powerpoint/2012/main" userId="win10-64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10T18:54:13.229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54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08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5/10/2021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679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81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07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04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66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02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89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59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434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92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6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76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0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</p:sldLayoutIdLst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58786" y="0"/>
            <a:ext cx="7766936" cy="1960606"/>
          </a:xfrm>
        </p:spPr>
        <p:txBody>
          <a:bodyPr/>
          <a:lstStyle/>
          <a:p>
            <a:pPr algn="l"/>
            <a:r>
              <a:rPr lang="zh-TW" altLang="en-US" sz="6000" b="1" dirty="0">
                <a:solidFill>
                  <a:prstClr val="black">
                    <a:lumMod val="75000"/>
                    <a:lumOff val="25000"/>
                  </a:prst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八堡圳環境</a:t>
            </a:r>
            <a:r>
              <a:rPr lang="zh-TW" altLang="en-US" sz="6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服務社</a:t>
            </a:r>
            <a:r>
              <a:rPr lang="en-US" altLang="zh-TW" sz="6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/>
            </a:r>
            <a:br>
              <a:rPr lang="en-US" altLang="zh-TW" sz="6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</a:br>
            <a:r>
              <a:rPr lang="zh-TW" altLang="en-US" sz="6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                 </a:t>
            </a:r>
            <a:endParaRPr lang="zh-TW" altLang="en-US" sz="3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flipV="1">
            <a:off x="0" y="6858000"/>
            <a:ext cx="45719" cy="135924"/>
          </a:xfrm>
        </p:spPr>
        <p:txBody>
          <a:bodyPr>
            <a:normAutofit fontScale="25000" lnSpcReduction="20000"/>
          </a:bodyPr>
          <a:lstStyle/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254" y="3690827"/>
            <a:ext cx="6515430" cy="3167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6" y="1259980"/>
            <a:ext cx="6441989" cy="313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6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106" y="-34705"/>
            <a:ext cx="8596668" cy="930876"/>
          </a:xfrm>
        </p:spPr>
        <p:txBody>
          <a:bodyPr>
            <a:noAutofit/>
          </a:bodyPr>
          <a:lstStyle/>
          <a:p>
            <a:pPr algn="just"/>
            <a:r>
              <a:rPr lang="zh-TW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打掃過程</a:t>
            </a:r>
            <a:endParaRPr lang="zh-TW" altLang="en-US" sz="54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81" y="896171"/>
            <a:ext cx="7952691" cy="5961829"/>
          </a:xfrm>
          <a:prstGeom prst="rect">
            <a:avLst/>
          </a:prstGeom>
        </p:spPr>
      </p:pic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 flipH="1">
            <a:off x="551935" y="5832389"/>
            <a:ext cx="125399" cy="20897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801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799070"/>
          </a:xfrm>
        </p:spPr>
        <p:txBody>
          <a:bodyPr>
            <a:noAutofit/>
          </a:bodyPr>
          <a:lstStyle/>
          <a:p>
            <a:pPr algn="just"/>
            <a:r>
              <a:rPr lang="zh-TW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</a:t>
            </a:r>
            <a:r>
              <a:rPr lang="zh-TW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過程</a:t>
            </a:r>
            <a:endParaRPr lang="zh-TW" altLang="en-US" sz="54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476" y="1062630"/>
            <a:ext cx="7521146" cy="5638316"/>
          </a:xfrm>
        </p:spPr>
      </p:pic>
    </p:spTree>
    <p:extLst>
      <p:ext uri="{BB962C8B-B14F-4D97-AF65-F5344CB8AC3E}">
        <p14:creationId xmlns:p14="http://schemas.microsoft.com/office/powerpoint/2010/main" val="160858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>
            <a:normAutofit/>
          </a:bodyPr>
          <a:lstStyle/>
          <a:p>
            <a:pPr algn="just"/>
            <a:r>
              <a:rPr lang="zh-TW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</a:t>
            </a:r>
            <a:r>
              <a:rPr lang="zh-TW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65" y="1164281"/>
            <a:ext cx="9738690" cy="4734012"/>
          </a:xfrm>
        </p:spPr>
      </p:pic>
    </p:spTree>
    <p:extLst>
      <p:ext uri="{BB962C8B-B14F-4D97-AF65-F5344CB8AC3E}">
        <p14:creationId xmlns:p14="http://schemas.microsoft.com/office/powerpoint/2010/main" val="320542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7777" y="0"/>
            <a:ext cx="8596668" cy="1320800"/>
          </a:xfrm>
        </p:spPr>
        <p:txBody>
          <a:bodyPr>
            <a:normAutofit/>
          </a:bodyPr>
          <a:lstStyle/>
          <a:p>
            <a:pPr algn="just"/>
            <a:r>
              <a:rPr lang="zh-TW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打掃過程</a:t>
            </a:r>
            <a:endParaRPr lang="zh-TW" altLang="en-US" sz="54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85" y="1070919"/>
            <a:ext cx="4024780" cy="5626915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27" y="193120"/>
            <a:ext cx="4996406" cy="666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14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9669" y="0"/>
            <a:ext cx="8596668" cy="1320800"/>
          </a:xfrm>
        </p:spPr>
        <p:txBody>
          <a:bodyPr>
            <a:normAutofit/>
          </a:bodyPr>
          <a:lstStyle/>
          <a:p>
            <a:pPr algn="just"/>
            <a:r>
              <a:rPr lang="zh-TW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打掃過程</a:t>
            </a:r>
            <a:endParaRPr lang="zh-TW" altLang="en-US" sz="54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88" y="833883"/>
            <a:ext cx="2928344" cy="6024117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399" y="65903"/>
            <a:ext cx="3333698" cy="6858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572" y="131805"/>
            <a:ext cx="33336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2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>
            <a:normAutofit/>
          </a:bodyPr>
          <a:lstStyle/>
          <a:p>
            <a:pPr algn="just"/>
            <a:r>
              <a:rPr lang="zh-TW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打掃過程</a:t>
            </a:r>
            <a:endParaRPr lang="zh-TW" altLang="en-US" sz="5400" dirty="0">
              <a:solidFill>
                <a:schemeClr val="tx1">
                  <a:lumMod val="95000"/>
                  <a:lumOff val="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9" y="963832"/>
            <a:ext cx="7769032" cy="5824146"/>
          </a:xfrm>
        </p:spPr>
      </p:pic>
    </p:spTree>
    <p:extLst>
      <p:ext uri="{BB962C8B-B14F-4D97-AF65-F5344CB8AC3E}">
        <p14:creationId xmlns:p14="http://schemas.microsoft.com/office/powerpoint/2010/main" val="72057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17" y="0"/>
            <a:ext cx="8596668" cy="1320800"/>
          </a:xfrm>
        </p:spPr>
        <p:txBody>
          <a:bodyPr>
            <a:normAutofit/>
          </a:bodyPr>
          <a:lstStyle/>
          <a:p>
            <a:pPr algn="just"/>
            <a:r>
              <a:rPr lang="zh-TW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垃圾集中</a:t>
            </a:r>
            <a:endParaRPr lang="zh-TW" altLang="en-US" sz="5400" b="1" dirty="0">
              <a:solidFill>
                <a:schemeClr val="tx1">
                  <a:lumMod val="95000"/>
                  <a:lumOff val="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289" y="957863"/>
            <a:ext cx="7551724" cy="5661239"/>
          </a:xfrm>
        </p:spPr>
      </p:pic>
    </p:spTree>
    <p:extLst>
      <p:ext uri="{BB962C8B-B14F-4D97-AF65-F5344CB8AC3E}">
        <p14:creationId xmlns:p14="http://schemas.microsoft.com/office/powerpoint/2010/main" val="427266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</TotalTime>
  <Words>19</Words>
  <Application>Microsoft Office PowerPoint</Application>
  <PresentationFormat>寬螢幕</PresentationFormat>
  <Paragraphs>8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Microsoft YaHei</vt:lpstr>
      <vt:lpstr>微軟正黑體</vt:lpstr>
      <vt:lpstr>Arial</vt:lpstr>
      <vt:lpstr>Trebuchet MS</vt:lpstr>
      <vt:lpstr>Wingdings 3</vt:lpstr>
      <vt:lpstr>多面向</vt:lpstr>
      <vt:lpstr>八堡圳環境服務社                   </vt:lpstr>
      <vt:lpstr>打掃過程</vt:lpstr>
      <vt:lpstr>打掃過程</vt:lpstr>
      <vt:lpstr>打掃過程</vt:lpstr>
      <vt:lpstr>打掃過程</vt:lpstr>
      <vt:lpstr>打掃過程</vt:lpstr>
      <vt:lpstr>打掃過程</vt:lpstr>
      <vt:lpstr>垃圾集中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八堡圳環境服務社</dc:title>
  <dc:creator>win10-64P</dc:creator>
  <cp:lastModifiedBy>win10-64P</cp:lastModifiedBy>
  <cp:revision>9</cp:revision>
  <dcterms:created xsi:type="dcterms:W3CDTF">2021-05-09T10:43:23Z</dcterms:created>
  <dcterms:modified xsi:type="dcterms:W3CDTF">2021-05-10T10:56:12Z</dcterms:modified>
</cp:coreProperties>
</file>