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</p:sldIdLst>
  <p:sldSz cx="9144000" cy="6858000" type="screen4x3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144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 smtClean="0"/>
              <a:t>按一下以編輯母片副標題樣式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EBE71D-2FDD-415D-A6C1-BD2233493122}" type="datetimeFigureOut">
              <a:rPr lang="zh-TW" altLang="en-US" smtClean="0"/>
              <a:t>2021/8/5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012125-868F-4FF6-926C-35A1A9B8E8A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77005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EBE71D-2FDD-415D-A6C1-BD2233493122}" type="datetimeFigureOut">
              <a:rPr lang="zh-TW" altLang="en-US" smtClean="0"/>
              <a:t>2021/8/5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012125-868F-4FF6-926C-35A1A9B8E8A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0243143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EBE71D-2FDD-415D-A6C1-BD2233493122}" type="datetimeFigureOut">
              <a:rPr lang="zh-TW" altLang="en-US" smtClean="0"/>
              <a:t>2021/8/5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012125-868F-4FF6-926C-35A1A9B8E8A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4539726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EBE71D-2FDD-415D-A6C1-BD2233493122}" type="datetimeFigureOut">
              <a:rPr lang="zh-TW" altLang="en-US" smtClean="0"/>
              <a:t>2021/8/5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012125-868F-4FF6-926C-35A1A9B8E8A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9916323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EBE71D-2FDD-415D-A6C1-BD2233493122}" type="datetimeFigureOut">
              <a:rPr lang="zh-TW" altLang="en-US" smtClean="0"/>
              <a:t>2021/8/5</a:t>
            </a:fld>
            <a:endParaRPr lang="zh-TW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012125-868F-4FF6-926C-35A1A9B8E8A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630869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EBE71D-2FDD-415D-A6C1-BD2233493122}" type="datetimeFigureOut">
              <a:rPr lang="zh-TW" altLang="en-US" smtClean="0"/>
              <a:t>2021/8/5</a:t>
            </a:fld>
            <a:endParaRPr lang="zh-TW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012125-868F-4FF6-926C-35A1A9B8E8A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377872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EBE71D-2FDD-415D-A6C1-BD2233493122}" type="datetimeFigureOut">
              <a:rPr lang="zh-TW" altLang="en-US" smtClean="0"/>
              <a:t>2021/8/5</a:t>
            </a:fld>
            <a:endParaRPr lang="zh-TW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012125-868F-4FF6-926C-35A1A9B8E8A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1346525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EBE71D-2FDD-415D-A6C1-BD2233493122}" type="datetimeFigureOut">
              <a:rPr lang="zh-TW" altLang="en-US" smtClean="0"/>
              <a:t>2021/8/5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012125-868F-4FF6-926C-35A1A9B8E8A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900906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TW" altLang="en-US" smtClean="0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EBE71D-2FDD-415D-A6C1-BD2233493122}" type="datetimeFigureOut">
              <a:rPr lang="zh-TW" altLang="en-US" smtClean="0"/>
              <a:t>2021/8/5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012125-868F-4FF6-926C-35A1A9B8E8A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364407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EBE71D-2FDD-415D-A6C1-BD2233493122}" type="datetimeFigureOut">
              <a:rPr lang="zh-TW" altLang="en-US" smtClean="0"/>
              <a:t>2021/8/5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012125-868F-4FF6-926C-35A1A9B8E8A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190416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EBE71D-2FDD-415D-A6C1-BD2233493122}" type="datetimeFigureOut">
              <a:rPr lang="zh-TW" altLang="en-US" smtClean="0"/>
              <a:t>2021/8/5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012125-868F-4FF6-926C-35A1A9B8E8A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9642782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EBE71D-2FDD-415D-A6C1-BD2233493122}" type="datetimeFigureOut">
              <a:rPr lang="zh-TW" altLang="en-US" smtClean="0"/>
              <a:t>2021/8/5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012125-868F-4FF6-926C-35A1A9B8E8A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708299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144000" cy="6864095"/>
          </a:xfrm>
          <a:prstGeom prst="rect">
            <a:avLst/>
          </a:prstGeom>
        </p:spPr>
      </p:pic>
      <p:pic>
        <p:nvPicPr>
          <p:cNvPr id="5" name="圖片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1"/>
            <a:ext cx="4606925" cy="3531395"/>
          </a:xfrm>
          <a:prstGeom prst="rect">
            <a:avLst/>
          </a:prstGeom>
        </p:spPr>
      </p:pic>
      <p:grpSp>
        <p:nvGrpSpPr>
          <p:cNvPr id="11" name="群組 10"/>
          <p:cNvGrpSpPr/>
          <p:nvPr/>
        </p:nvGrpSpPr>
        <p:grpSpPr>
          <a:xfrm>
            <a:off x="3170763" y="2987040"/>
            <a:ext cx="2872322" cy="1111497"/>
            <a:chOff x="3550987" y="3175867"/>
            <a:chExt cx="2172400" cy="668192"/>
          </a:xfrm>
        </p:grpSpPr>
        <p:pic>
          <p:nvPicPr>
            <p:cNvPr id="10" name="圖片 9"/>
            <p:cNvPicPr>
              <a:picLocks noChangeAspect="1"/>
            </p:cNvPicPr>
            <p:nvPr/>
          </p:nvPicPr>
          <p:blipFill>
            <a:blip r:embed="rId4" cstate="print">
              <a:duotone>
                <a:prstClr val="black"/>
                <a:schemeClr val="accent5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550987" y="3175867"/>
              <a:ext cx="2172400" cy="668192"/>
            </a:xfrm>
            <a:prstGeom prst="rect">
              <a:avLst/>
            </a:prstGeom>
          </p:spPr>
        </p:pic>
        <p:sp>
          <p:nvSpPr>
            <p:cNvPr id="9" name="文字方塊 8"/>
            <p:cNvSpPr txBox="1"/>
            <p:nvPr/>
          </p:nvSpPr>
          <p:spPr>
            <a:xfrm>
              <a:off x="3651043" y="3258949"/>
              <a:ext cx="1826607" cy="4625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TW" sz="2200" b="1" dirty="0" smtClean="0">
                  <a:solidFill>
                    <a:schemeClr val="bg1"/>
                  </a:solidFill>
                  <a:latin typeface="華康雅風體W3" panose="03000309000000000000" pitchFamily="65" charset="-120"/>
                  <a:ea typeface="華康雅風體W3" panose="03000309000000000000" pitchFamily="65" charset="-120"/>
                </a:rPr>
                <a:t>-109.12.04-</a:t>
              </a:r>
            </a:p>
            <a:p>
              <a:pPr algn="ctr"/>
              <a:r>
                <a:rPr lang="en-US" altLang="zh-TW" sz="2200" b="1" dirty="0" smtClean="0">
                  <a:solidFill>
                    <a:schemeClr val="bg1"/>
                  </a:solidFill>
                  <a:latin typeface="華康雅風體W3" panose="03000309000000000000" pitchFamily="65" charset="-120"/>
                  <a:ea typeface="華康雅風體W3" panose="03000309000000000000" pitchFamily="65" charset="-120"/>
                </a:rPr>
                <a:t>51</a:t>
              </a:r>
              <a:r>
                <a:rPr lang="zh-TW" altLang="en-US" sz="2200" b="1" dirty="0" smtClean="0">
                  <a:solidFill>
                    <a:schemeClr val="bg1"/>
                  </a:solidFill>
                  <a:latin typeface="華康雅風體W3" panose="03000309000000000000" pitchFamily="65" charset="-120"/>
                  <a:ea typeface="華康雅風體W3" panose="03000309000000000000" pitchFamily="65" charset="-120"/>
                </a:rPr>
                <a:t>週年校慶活動</a:t>
              </a:r>
              <a:endParaRPr lang="zh-TW" altLang="en-US" sz="2200" b="1" dirty="0">
                <a:solidFill>
                  <a:schemeClr val="bg1"/>
                </a:solidFill>
                <a:latin typeface="華康雅風體W3" panose="03000309000000000000" pitchFamily="65" charset="-120"/>
                <a:ea typeface="華康雅風體W3" panose="03000309000000000000" pitchFamily="65" charset="-12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2635542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grpSp>
        <p:nvGrpSpPr>
          <p:cNvPr id="11" name="群組 10"/>
          <p:cNvGrpSpPr/>
          <p:nvPr/>
        </p:nvGrpSpPr>
        <p:grpSpPr>
          <a:xfrm>
            <a:off x="3170763" y="2987040"/>
            <a:ext cx="2872322" cy="1111497"/>
            <a:chOff x="3550987" y="3175867"/>
            <a:chExt cx="2172400" cy="668192"/>
          </a:xfrm>
        </p:grpSpPr>
        <p:pic>
          <p:nvPicPr>
            <p:cNvPr id="12" name="圖片 11"/>
            <p:cNvPicPr>
              <a:picLocks noChangeAspect="1"/>
            </p:cNvPicPr>
            <p:nvPr/>
          </p:nvPicPr>
          <p:blipFill>
            <a:blip r:embed="rId3" cstate="print">
              <a:duotone>
                <a:prstClr val="black"/>
                <a:schemeClr val="accent5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550987" y="3175867"/>
              <a:ext cx="2172400" cy="668192"/>
            </a:xfrm>
            <a:prstGeom prst="rect">
              <a:avLst/>
            </a:prstGeom>
          </p:spPr>
        </p:pic>
        <p:sp>
          <p:nvSpPr>
            <p:cNvPr id="13" name="文字方塊 12"/>
            <p:cNvSpPr txBox="1"/>
            <p:nvPr/>
          </p:nvSpPr>
          <p:spPr>
            <a:xfrm>
              <a:off x="3651043" y="3258949"/>
              <a:ext cx="1826607" cy="4625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TW" sz="2200" b="1" dirty="0" smtClean="0">
                  <a:solidFill>
                    <a:schemeClr val="bg1"/>
                  </a:solidFill>
                  <a:latin typeface="華康雅風體W3" panose="03000309000000000000" pitchFamily="65" charset="-120"/>
                  <a:ea typeface="華康雅風體W3" panose="03000309000000000000" pitchFamily="65" charset="-120"/>
                </a:rPr>
                <a:t>-109~1092-</a:t>
              </a:r>
              <a:endParaRPr lang="en-US" altLang="zh-TW" sz="2200" b="1" dirty="0" smtClean="0">
                <a:solidFill>
                  <a:schemeClr val="bg1"/>
                </a:solidFill>
                <a:latin typeface="華康雅風體W3" panose="03000309000000000000" pitchFamily="65" charset="-120"/>
                <a:ea typeface="華康雅風體W3" panose="03000309000000000000" pitchFamily="65" charset="-120"/>
              </a:endParaRPr>
            </a:p>
            <a:p>
              <a:pPr algn="ctr"/>
              <a:r>
                <a:rPr lang="zh-TW" altLang="en-US" sz="2200" b="1" dirty="0" smtClean="0">
                  <a:solidFill>
                    <a:schemeClr val="bg1"/>
                  </a:solidFill>
                  <a:latin typeface="華康雅風體W3" panose="03000309000000000000" pitchFamily="65" charset="-120"/>
                  <a:ea typeface="華康雅風體W3" panose="03000309000000000000" pitchFamily="65" charset="-120"/>
                </a:rPr>
                <a:t>社團</a:t>
              </a:r>
              <a:r>
                <a:rPr lang="zh-TW" altLang="en-US" sz="2200" b="1" dirty="0">
                  <a:solidFill>
                    <a:schemeClr val="bg1"/>
                  </a:solidFill>
                  <a:latin typeface="華康雅風體W3" panose="03000309000000000000" pitchFamily="65" charset="-120"/>
                  <a:ea typeface="華康雅風體W3" panose="03000309000000000000" pitchFamily="65" charset="-120"/>
                </a:rPr>
                <a:t>課</a:t>
              </a:r>
              <a:endParaRPr lang="zh-TW" altLang="en-US" sz="2200" b="1" dirty="0">
                <a:solidFill>
                  <a:schemeClr val="bg1"/>
                </a:solidFill>
                <a:latin typeface="華康雅風體W3" panose="03000309000000000000" pitchFamily="65" charset="-120"/>
                <a:ea typeface="華康雅風體W3" panose="03000309000000000000" pitchFamily="65" charset="-12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3257827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grpSp>
        <p:nvGrpSpPr>
          <p:cNvPr id="8" name="群組 7"/>
          <p:cNvGrpSpPr/>
          <p:nvPr/>
        </p:nvGrpSpPr>
        <p:grpSpPr>
          <a:xfrm>
            <a:off x="3170763" y="2987040"/>
            <a:ext cx="2872322" cy="1111497"/>
            <a:chOff x="3550987" y="3175867"/>
            <a:chExt cx="2172400" cy="668192"/>
          </a:xfrm>
        </p:grpSpPr>
        <p:pic>
          <p:nvPicPr>
            <p:cNvPr id="9" name="圖片 8"/>
            <p:cNvPicPr>
              <a:picLocks noChangeAspect="1"/>
            </p:cNvPicPr>
            <p:nvPr/>
          </p:nvPicPr>
          <p:blipFill>
            <a:blip r:embed="rId3" cstate="print">
              <a:duotone>
                <a:prstClr val="black"/>
                <a:schemeClr val="accent5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550987" y="3175867"/>
              <a:ext cx="2172400" cy="668192"/>
            </a:xfrm>
            <a:prstGeom prst="rect">
              <a:avLst/>
            </a:prstGeom>
          </p:spPr>
        </p:pic>
        <p:sp>
          <p:nvSpPr>
            <p:cNvPr id="10" name="文字方塊 9"/>
            <p:cNvSpPr txBox="1"/>
            <p:nvPr/>
          </p:nvSpPr>
          <p:spPr>
            <a:xfrm>
              <a:off x="3647463" y="3258949"/>
              <a:ext cx="1863146" cy="4625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TW" sz="2200" b="1" dirty="0" smtClean="0">
                  <a:solidFill>
                    <a:schemeClr val="bg1"/>
                  </a:solidFill>
                  <a:latin typeface="華康雅風體W3" panose="03000309000000000000" pitchFamily="65" charset="-120"/>
                  <a:ea typeface="華康雅風體W3" panose="03000309000000000000" pitchFamily="65" charset="-120"/>
                </a:rPr>
                <a:t>-</a:t>
              </a:r>
              <a:r>
                <a:rPr lang="en-US" altLang="zh-TW" sz="2200" b="1" dirty="0" smtClean="0">
                  <a:solidFill>
                    <a:schemeClr val="bg1"/>
                  </a:solidFill>
                  <a:latin typeface="華康雅風體W3" panose="03000309000000000000" pitchFamily="65" charset="-120"/>
                  <a:ea typeface="華康雅風體W3" panose="03000309000000000000" pitchFamily="65" charset="-120"/>
                </a:rPr>
                <a:t>109.12.19-</a:t>
              </a:r>
              <a:endParaRPr lang="en-US" altLang="zh-TW" sz="2200" b="1" dirty="0" smtClean="0">
                <a:solidFill>
                  <a:schemeClr val="bg1"/>
                </a:solidFill>
                <a:latin typeface="華康雅風體W3" panose="03000309000000000000" pitchFamily="65" charset="-120"/>
                <a:ea typeface="華康雅風體W3" panose="03000309000000000000" pitchFamily="65" charset="-120"/>
              </a:endParaRPr>
            </a:p>
            <a:p>
              <a:pPr algn="ctr"/>
              <a:r>
                <a:rPr lang="en-US" altLang="zh-TW" sz="2100" b="1" dirty="0" smtClean="0">
                  <a:solidFill>
                    <a:schemeClr val="bg1"/>
                  </a:solidFill>
                  <a:latin typeface="華康雅風體W3" panose="03000309000000000000" pitchFamily="65" charset="-120"/>
                  <a:ea typeface="華康雅風體W3" panose="03000309000000000000" pitchFamily="65" charset="-120"/>
                </a:rPr>
                <a:t>51</a:t>
              </a:r>
              <a:r>
                <a:rPr lang="zh-TW" altLang="en-US" sz="2100" b="1" dirty="0" smtClean="0">
                  <a:solidFill>
                    <a:schemeClr val="bg1"/>
                  </a:solidFill>
                  <a:latin typeface="華康雅風體W3" panose="03000309000000000000" pitchFamily="65" charset="-120"/>
                  <a:ea typeface="華康雅風體W3" panose="03000309000000000000" pitchFamily="65" charset="-120"/>
                </a:rPr>
                <a:t>週年仁愛園遊會</a:t>
              </a:r>
              <a:endParaRPr lang="zh-TW" altLang="en-US" sz="2100" b="1" dirty="0">
                <a:solidFill>
                  <a:schemeClr val="bg1"/>
                </a:solidFill>
                <a:latin typeface="華康雅風體W3" panose="03000309000000000000" pitchFamily="65" charset="-120"/>
                <a:ea typeface="華康雅風體W3" panose="03000309000000000000" pitchFamily="65" charset="-12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3500714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grpSp>
        <p:nvGrpSpPr>
          <p:cNvPr id="8" name="群組 7"/>
          <p:cNvGrpSpPr/>
          <p:nvPr/>
        </p:nvGrpSpPr>
        <p:grpSpPr>
          <a:xfrm>
            <a:off x="3170763" y="2987040"/>
            <a:ext cx="2872322" cy="1111497"/>
            <a:chOff x="3550987" y="3175867"/>
            <a:chExt cx="2172400" cy="668192"/>
          </a:xfrm>
        </p:grpSpPr>
        <p:pic>
          <p:nvPicPr>
            <p:cNvPr id="9" name="圖片 8"/>
            <p:cNvPicPr>
              <a:picLocks noChangeAspect="1"/>
            </p:cNvPicPr>
            <p:nvPr/>
          </p:nvPicPr>
          <p:blipFill>
            <a:blip r:embed="rId3" cstate="print">
              <a:duotone>
                <a:prstClr val="black"/>
                <a:schemeClr val="accent5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550987" y="3175867"/>
              <a:ext cx="2172400" cy="668192"/>
            </a:xfrm>
            <a:prstGeom prst="rect">
              <a:avLst/>
            </a:prstGeom>
          </p:spPr>
        </p:pic>
        <p:sp>
          <p:nvSpPr>
            <p:cNvPr id="10" name="文字方塊 9"/>
            <p:cNvSpPr txBox="1"/>
            <p:nvPr/>
          </p:nvSpPr>
          <p:spPr>
            <a:xfrm>
              <a:off x="3629431" y="3263574"/>
              <a:ext cx="1866549" cy="4533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TW" sz="2200" b="1" dirty="0" smtClean="0">
                  <a:solidFill>
                    <a:schemeClr val="bg1"/>
                  </a:solidFill>
                  <a:latin typeface="華康雅風體W3" panose="03000309000000000000" pitchFamily="65" charset="-120"/>
                  <a:ea typeface="華康雅風體W3" panose="03000309000000000000" pitchFamily="65" charset="-120"/>
                </a:rPr>
                <a:t>-</a:t>
              </a:r>
              <a:r>
                <a:rPr lang="en-US" altLang="zh-TW" sz="2200" b="1" dirty="0" smtClean="0">
                  <a:solidFill>
                    <a:schemeClr val="bg1"/>
                  </a:solidFill>
                  <a:latin typeface="華康雅風體W3" panose="03000309000000000000" pitchFamily="65" charset="-120"/>
                  <a:ea typeface="華康雅風體W3" panose="03000309000000000000" pitchFamily="65" charset="-120"/>
                </a:rPr>
                <a:t>110.04.13-</a:t>
              </a:r>
            </a:p>
            <a:p>
              <a:pPr algn="ctr"/>
              <a:r>
                <a:rPr lang="zh-TW" altLang="en-US" sz="2100" b="1" dirty="0" smtClean="0">
                  <a:solidFill>
                    <a:schemeClr val="bg1"/>
                  </a:solidFill>
                  <a:latin typeface="華康雅風體W3" panose="03000309000000000000" pitchFamily="65" charset="-120"/>
                  <a:ea typeface="華康雅風體W3" panose="03000309000000000000" pitchFamily="65" charset="-120"/>
                </a:rPr>
                <a:t>第</a:t>
              </a:r>
              <a:r>
                <a:rPr lang="en-US" altLang="zh-TW" sz="2100" b="1" dirty="0" smtClean="0">
                  <a:solidFill>
                    <a:schemeClr val="bg1"/>
                  </a:solidFill>
                  <a:latin typeface="華康雅風體W3" panose="03000309000000000000" pitchFamily="65" charset="-120"/>
                  <a:ea typeface="華康雅風體W3" panose="03000309000000000000" pitchFamily="65" charset="-120"/>
                </a:rPr>
                <a:t>5</a:t>
              </a:r>
              <a:r>
                <a:rPr lang="zh-TW" altLang="en-US" sz="2100" b="1" dirty="0" smtClean="0">
                  <a:solidFill>
                    <a:schemeClr val="bg1"/>
                  </a:solidFill>
                  <a:latin typeface="華康雅風體W3" panose="03000309000000000000" pitchFamily="65" charset="-120"/>
                  <a:ea typeface="華康雅風體W3" panose="03000309000000000000" pitchFamily="65" charset="-120"/>
                </a:rPr>
                <a:t>屆儀隊中區預賽</a:t>
              </a:r>
              <a:endParaRPr lang="zh-TW" altLang="en-US" sz="2100" b="1" dirty="0">
                <a:solidFill>
                  <a:schemeClr val="bg1"/>
                </a:solidFill>
                <a:latin typeface="華康雅風體W3" panose="03000309000000000000" pitchFamily="65" charset="-120"/>
                <a:ea typeface="華康雅風體W3" panose="03000309000000000000" pitchFamily="65" charset="-12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7983140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佈景主題">
  <a:themeElements>
    <a:clrScheme name="Office 佈景主題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佈景主題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佈景主題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18</TotalTime>
  <Words>26</Words>
  <Application>Microsoft Office PowerPoint</Application>
  <PresentationFormat>如螢幕大小 (4:3)</PresentationFormat>
  <Paragraphs>8</Paragraphs>
  <Slides>4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5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4</vt:i4>
      </vt:variant>
    </vt:vector>
  </HeadingPairs>
  <TitlesOfParts>
    <vt:vector size="10" baseType="lpstr">
      <vt:lpstr>華康雅風體W3</vt:lpstr>
      <vt:lpstr>新細明體</vt:lpstr>
      <vt:lpstr>Arial</vt:lpstr>
      <vt:lpstr>Calibri</vt:lpstr>
      <vt:lpstr>Calibri Light</vt:lpstr>
      <vt:lpstr>Office 佈景主題</vt:lpstr>
      <vt:lpstr>PowerPoint 簡報</vt:lpstr>
      <vt:lpstr>PowerPoint 簡報</vt:lpstr>
      <vt:lpstr>PowerPoint 簡報</vt:lpstr>
      <vt:lpstr>PowerPoint 簡報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hu</dc:creator>
  <cp:lastModifiedBy>hu</cp:lastModifiedBy>
  <cp:revision>4</cp:revision>
  <dcterms:created xsi:type="dcterms:W3CDTF">2021-08-05T04:59:45Z</dcterms:created>
  <dcterms:modified xsi:type="dcterms:W3CDTF">2021-08-05T05:19:13Z</dcterms:modified>
</cp:coreProperties>
</file>