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8" r:id="rId3"/>
    <p:sldId id="269" r:id="rId4"/>
    <p:sldId id="270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4040"/>
    <a:srgbClr val="EA326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03"/>
    <p:restoredTop sz="94643"/>
  </p:normalViewPr>
  <p:slideViewPr>
    <p:cSldViewPr snapToGrid="0">
      <p:cViewPr>
        <p:scale>
          <a:sx n="62" d="100"/>
          <a:sy n="62" d="100"/>
        </p:scale>
        <p:origin x="-126" y="-2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2953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3779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矩形 99"/>
          <p:cNvSpPr/>
          <p:nvPr userDrawn="1"/>
        </p:nvSpPr>
        <p:spPr>
          <a:xfrm>
            <a:off x="0" y="2400301"/>
            <a:ext cx="12192000" cy="44577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1" name="组合 4"/>
          <p:cNvGrpSpPr/>
          <p:nvPr userDrawn="1"/>
        </p:nvGrpSpPr>
        <p:grpSpPr>
          <a:xfrm>
            <a:off x="0" y="944371"/>
            <a:ext cx="12192000" cy="1622688"/>
            <a:chOff x="0" y="1827743"/>
            <a:chExt cx="12192000" cy="1622688"/>
          </a:xfrm>
          <a:solidFill>
            <a:schemeClr val="tx2">
              <a:lumMod val="50000"/>
            </a:schemeClr>
          </a:solidFill>
        </p:grpSpPr>
        <p:sp>
          <p:nvSpPr>
            <p:cNvPr id="102" name="Freeform 6"/>
            <p:cNvSpPr>
              <a:spLocks/>
            </p:cNvSpPr>
            <p:nvPr/>
          </p:nvSpPr>
          <p:spPr bwMode="auto">
            <a:xfrm>
              <a:off x="0" y="1827743"/>
              <a:ext cx="6093619" cy="1622688"/>
            </a:xfrm>
            <a:custGeom>
              <a:avLst/>
              <a:gdLst/>
              <a:ahLst/>
              <a:cxnLst>
                <a:cxn ang="0">
                  <a:pos x="8" y="1016"/>
                </a:cxn>
                <a:cxn ang="0">
                  <a:pos x="202" y="972"/>
                </a:cxn>
                <a:cxn ang="0">
                  <a:pos x="310" y="876"/>
                </a:cxn>
                <a:cxn ang="0">
                  <a:pos x="454" y="1052"/>
                </a:cxn>
                <a:cxn ang="0">
                  <a:pos x="558" y="1106"/>
                </a:cxn>
                <a:cxn ang="0">
                  <a:pos x="630" y="1242"/>
                </a:cxn>
                <a:cxn ang="0">
                  <a:pos x="606" y="604"/>
                </a:cxn>
                <a:cxn ang="0">
                  <a:pos x="650" y="410"/>
                </a:cxn>
                <a:cxn ang="0">
                  <a:pos x="682" y="374"/>
                </a:cxn>
                <a:cxn ang="0">
                  <a:pos x="742" y="590"/>
                </a:cxn>
                <a:cxn ang="0">
                  <a:pos x="716" y="1002"/>
                </a:cxn>
                <a:cxn ang="0">
                  <a:pos x="742" y="960"/>
                </a:cxn>
                <a:cxn ang="0">
                  <a:pos x="820" y="964"/>
                </a:cxn>
                <a:cxn ang="0">
                  <a:pos x="960" y="1084"/>
                </a:cxn>
                <a:cxn ang="0">
                  <a:pos x="1076" y="1048"/>
                </a:cxn>
                <a:cxn ang="0">
                  <a:pos x="1148" y="772"/>
                </a:cxn>
                <a:cxn ang="0">
                  <a:pos x="1218" y="870"/>
                </a:cxn>
                <a:cxn ang="0">
                  <a:pos x="1334" y="932"/>
                </a:cxn>
                <a:cxn ang="0">
                  <a:pos x="1490" y="970"/>
                </a:cxn>
                <a:cxn ang="0">
                  <a:pos x="1534" y="1074"/>
                </a:cxn>
                <a:cxn ang="0">
                  <a:pos x="1628" y="856"/>
                </a:cxn>
                <a:cxn ang="0">
                  <a:pos x="1738" y="624"/>
                </a:cxn>
                <a:cxn ang="0">
                  <a:pos x="1844" y="586"/>
                </a:cxn>
                <a:cxn ang="0">
                  <a:pos x="1862" y="1038"/>
                </a:cxn>
                <a:cxn ang="0">
                  <a:pos x="2130" y="782"/>
                </a:cxn>
                <a:cxn ang="0">
                  <a:pos x="2246" y="960"/>
                </a:cxn>
                <a:cxn ang="0">
                  <a:pos x="2258" y="1042"/>
                </a:cxn>
                <a:cxn ang="0">
                  <a:pos x="2356" y="750"/>
                </a:cxn>
                <a:cxn ang="0">
                  <a:pos x="2478" y="984"/>
                </a:cxn>
                <a:cxn ang="0">
                  <a:pos x="2556" y="1194"/>
                </a:cxn>
                <a:cxn ang="0">
                  <a:pos x="2594" y="1022"/>
                </a:cxn>
                <a:cxn ang="0">
                  <a:pos x="2638" y="676"/>
                </a:cxn>
                <a:cxn ang="0">
                  <a:pos x="2832" y="686"/>
                </a:cxn>
                <a:cxn ang="0">
                  <a:pos x="2978" y="1002"/>
                </a:cxn>
                <a:cxn ang="0">
                  <a:pos x="3050" y="442"/>
                </a:cxn>
                <a:cxn ang="0">
                  <a:pos x="3156" y="618"/>
                </a:cxn>
                <a:cxn ang="0">
                  <a:pos x="3298" y="1008"/>
                </a:cxn>
                <a:cxn ang="0">
                  <a:pos x="3400" y="1096"/>
                </a:cxn>
                <a:cxn ang="0">
                  <a:pos x="3484" y="1214"/>
                </a:cxn>
                <a:cxn ang="0">
                  <a:pos x="3586" y="838"/>
                </a:cxn>
                <a:cxn ang="0">
                  <a:pos x="3790" y="952"/>
                </a:cxn>
                <a:cxn ang="0">
                  <a:pos x="3816" y="842"/>
                </a:cxn>
                <a:cxn ang="0">
                  <a:pos x="4060" y="892"/>
                </a:cxn>
                <a:cxn ang="0">
                  <a:pos x="4178" y="974"/>
                </a:cxn>
                <a:cxn ang="0">
                  <a:pos x="4370" y="744"/>
                </a:cxn>
                <a:cxn ang="0">
                  <a:pos x="4402" y="1102"/>
                </a:cxn>
                <a:cxn ang="0">
                  <a:pos x="4504" y="1120"/>
                </a:cxn>
                <a:cxn ang="0">
                  <a:pos x="4542" y="964"/>
                </a:cxn>
                <a:cxn ang="0">
                  <a:pos x="4574" y="600"/>
                </a:cxn>
                <a:cxn ang="0">
                  <a:pos x="4766" y="948"/>
                </a:cxn>
                <a:cxn ang="0">
                  <a:pos x="4978" y="1010"/>
                </a:cxn>
                <a:cxn ang="0">
                  <a:pos x="5046" y="1016"/>
                </a:cxn>
                <a:cxn ang="0">
                  <a:pos x="5122" y="1172"/>
                </a:cxn>
                <a:cxn ang="0">
                  <a:pos x="5106" y="1158"/>
                </a:cxn>
                <a:cxn ang="0">
                  <a:pos x="5146" y="804"/>
                </a:cxn>
                <a:cxn ang="0">
                  <a:pos x="5244" y="1056"/>
                </a:cxn>
                <a:cxn ang="0">
                  <a:pos x="5350" y="1102"/>
                </a:cxn>
                <a:cxn ang="0">
                  <a:pos x="5482" y="1148"/>
                </a:cxn>
                <a:cxn ang="0">
                  <a:pos x="5550" y="1006"/>
                </a:cxn>
                <a:cxn ang="0">
                  <a:pos x="5700" y="930"/>
                </a:cxn>
                <a:cxn ang="0">
                  <a:pos x="30" y="1520"/>
                </a:cxn>
              </a:cxnLst>
              <a:rect l="0" t="0" r="r" b="b"/>
              <a:pathLst>
                <a:path w="5708" h="1520">
                  <a:moveTo>
                    <a:pt x="30" y="1520"/>
                  </a:moveTo>
                  <a:lnTo>
                    <a:pt x="30" y="1520"/>
                  </a:lnTo>
                  <a:lnTo>
                    <a:pt x="16" y="1518"/>
                  </a:lnTo>
                  <a:lnTo>
                    <a:pt x="10" y="1516"/>
                  </a:lnTo>
                  <a:lnTo>
                    <a:pt x="6" y="1514"/>
                  </a:lnTo>
                  <a:lnTo>
                    <a:pt x="4" y="1508"/>
                  </a:lnTo>
                  <a:lnTo>
                    <a:pt x="2" y="1502"/>
                  </a:lnTo>
                  <a:lnTo>
                    <a:pt x="0" y="1488"/>
                  </a:lnTo>
                  <a:lnTo>
                    <a:pt x="0" y="1488"/>
                  </a:lnTo>
                  <a:lnTo>
                    <a:pt x="2" y="1298"/>
                  </a:lnTo>
                  <a:lnTo>
                    <a:pt x="2" y="1110"/>
                  </a:lnTo>
                  <a:lnTo>
                    <a:pt x="2" y="1110"/>
                  </a:lnTo>
                  <a:lnTo>
                    <a:pt x="4" y="1092"/>
                  </a:lnTo>
                  <a:lnTo>
                    <a:pt x="4" y="1072"/>
                  </a:lnTo>
                  <a:lnTo>
                    <a:pt x="4" y="1034"/>
                  </a:lnTo>
                  <a:lnTo>
                    <a:pt x="4" y="1034"/>
                  </a:lnTo>
                  <a:lnTo>
                    <a:pt x="4" y="1020"/>
                  </a:lnTo>
                  <a:lnTo>
                    <a:pt x="8" y="1016"/>
                  </a:lnTo>
                  <a:lnTo>
                    <a:pt x="10" y="1014"/>
                  </a:lnTo>
                  <a:lnTo>
                    <a:pt x="14" y="1012"/>
                  </a:lnTo>
                  <a:lnTo>
                    <a:pt x="14" y="1012"/>
                  </a:lnTo>
                  <a:lnTo>
                    <a:pt x="38" y="1008"/>
                  </a:lnTo>
                  <a:lnTo>
                    <a:pt x="64" y="1004"/>
                  </a:lnTo>
                  <a:lnTo>
                    <a:pt x="94" y="1004"/>
                  </a:lnTo>
                  <a:lnTo>
                    <a:pt x="122" y="1006"/>
                  </a:lnTo>
                  <a:lnTo>
                    <a:pt x="150" y="1008"/>
                  </a:lnTo>
                  <a:lnTo>
                    <a:pt x="174" y="1012"/>
                  </a:lnTo>
                  <a:lnTo>
                    <a:pt x="192" y="1018"/>
                  </a:lnTo>
                  <a:lnTo>
                    <a:pt x="200" y="1020"/>
                  </a:lnTo>
                  <a:lnTo>
                    <a:pt x="204" y="1024"/>
                  </a:lnTo>
                  <a:lnTo>
                    <a:pt x="204" y="1024"/>
                  </a:lnTo>
                  <a:lnTo>
                    <a:pt x="204" y="1016"/>
                  </a:lnTo>
                  <a:lnTo>
                    <a:pt x="204" y="1006"/>
                  </a:lnTo>
                  <a:lnTo>
                    <a:pt x="202" y="990"/>
                  </a:lnTo>
                  <a:lnTo>
                    <a:pt x="202" y="980"/>
                  </a:lnTo>
                  <a:lnTo>
                    <a:pt x="202" y="972"/>
                  </a:lnTo>
                  <a:lnTo>
                    <a:pt x="206" y="964"/>
                  </a:lnTo>
                  <a:lnTo>
                    <a:pt x="214" y="956"/>
                  </a:lnTo>
                  <a:lnTo>
                    <a:pt x="214" y="956"/>
                  </a:lnTo>
                  <a:lnTo>
                    <a:pt x="234" y="956"/>
                  </a:lnTo>
                  <a:lnTo>
                    <a:pt x="254" y="956"/>
                  </a:lnTo>
                  <a:lnTo>
                    <a:pt x="274" y="956"/>
                  </a:lnTo>
                  <a:lnTo>
                    <a:pt x="296" y="952"/>
                  </a:lnTo>
                  <a:lnTo>
                    <a:pt x="296" y="952"/>
                  </a:lnTo>
                  <a:lnTo>
                    <a:pt x="300" y="946"/>
                  </a:lnTo>
                  <a:lnTo>
                    <a:pt x="300" y="946"/>
                  </a:lnTo>
                  <a:lnTo>
                    <a:pt x="302" y="938"/>
                  </a:lnTo>
                  <a:lnTo>
                    <a:pt x="302" y="930"/>
                  </a:lnTo>
                  <a:lnTo>
                    <a:pt x="302" y="914"/>
                  </a:lnTo>
                  <a:lnTo>
                    <a:pt x="304" y="900"/>
                  </a:lnTo>
                  <a:lnTo>
                    <a:pt x="306" y="892"/>
                  </a:lnTo>
                  <a:lnTo>
                    <a:pt x="310" y="886"/>
                  </a:lnTo>
                  <a:lnTo>
                    <a:pt x="310" y="886"/>
                  </a:lnTo>
                  <a:lnTo>
                    <a:pt x="310" y="876"/>
                  </a:lnTo>
                  <a:lnTo>
                    <a:pt x="310" y="876"/>
                  </a:lnTo>
                  <a:lnTo>
                    <a:pt x="328" y="874"/>
                  </a:lnTo>
                  <a:lnTo>
                    <a:pt x="344" y="872"/>
                  </a:lnTo>
                  <a:lnTo>
                    <a:pt x="376" y="864"/>
                  </a:lnTo>
                  <a:lnTo>
                    <a:pt x="392" y="862"/>
                  </a:lnTo>
                  <a:lnTo>
                    <a:pt x="408" y="860"/>
                  </a:lnTo>
                  <a:lnTo>
                    <a:pt x="424" y="862"/>
                  </a:lnTo>
                  <a:lnTo>
                    <a:pt x="440" y="864"/>
                  </a:lnTo>
                  <a:lnTo>
                    <a:pt x="440" y="864"/>
                  </a:lnTo>
                  <a:lnTo>
                    <a:pt x="446" y="868"/>
                  </a:lnTo>
                  <a:lnTo>
                    <a:pt x="448" y="872"/>
                  </a:lnTo>
                  <a:lnTo>
                    <a:pt x="452" y="882"/>
                  </a:lnTo>
                  <a:lnTo>
                    <a:pt x="454" y="892"/>
                  </a:lnTo>
                  <a:lnTo>
                    <a:pt x="454" y="902"/>
                  </a:lnTo>
                  <a:lnTo>
                    <a:pt x="454" y="902"/>
                  </a:lnTo>
                  <a:lnTo>
                    <a:pt x="454" y="1044"/>
                  </a:lnTo>
                  <a:lnTo>
                    <a:pt x="454" y="1044"/>
                  </a:lnTo>
                  <a:lnTo>
                    <a:pt x="454" y="1052"/>
                  </a:lnTo>
                  <a:lnTo>
                    <a:pt x="456" y="1058"/>
                  </a:lnTo>
                  <a:lnTo>
                    <a:pt x="456" y="1058"/>
                  </a:lnTo>
                  <a:lnTo>
                    <a:pt x="462" y="1060"/>
                  </a:lnTo>
                  <a:lnTo>
                    <a:pt x="468" y="1062"/>
                  </a:lnTo>
                  <a:lnTo>
                    <a:pt x="482" y="1064"/>
                  </a:lnTo>
                  <a:lnTo>
                    <a:pt x="508" y="1062"/>
                  </a:lnTo>
                  <a:lnTo>
                    <a:pt x="508" y="1062"/>
                  </a:lnTo>
                  <a:lnTo>
                    <a:pt x="520" y="1064"/>
                  </a:lnTo>
                  <a:lnTo>
                    <a:pt x="532" y="1068"/>
                  </a:lnTo>
                  <a:lnTo>
                    <a:pt x="536" y="1070"/>
                  </a:lnTo>
                  <a:lnTo>
                    <a:pt x="538" y="1076"/>
                  </a:lnTo>
                  <a:lnTo>
                    <a:pt x="542" y="1082"/>
                  </a:lnTo>
                  <a:lnTo>
                    <a:pt x="542" y="1088"/>
                  </a:lnTo>
                  <a:lnTo>
                    <a:pt x="542" y="1088"/>
                  </a:lnTo>
                  <a:lnTo>
                    <a:pt x="544" y="1094"/>
                  </a:lnTo>
                  <a:lnTo>
                    <a:pt x="546" y="1098"/>
                  </a:lnTo>
                  <a:lnTo>
                    <a:pt x="550" y="1104"/>
                  </a:lnTo>
                  <a:lnTo>
                    <a:pt x="558" y="1106"/>
                  </a:lnTo>
                  <a:lnTo>
                    <a:pt x="568" y="1108"/>
                  </a:lnTo>
                  <a:lnTo>
                    <a:pt x="568" y="1108"/>
                  </a:lnTo>
                  <a:lnTo>
                    <a:pt x="588" y="1110"/>
                  </a:lnTo>
                  <a:lnTo>
                    <a:pt x="596" y="1112"/>
                  </a:lnTo>
                  <a:lnTo>
                    <a:pt x="600" y="1116"/>
                  </a:lnTo>
                  <a:lnTo>
                    <a:pt x="604" y="1120"/>
                  </a:lnTo>
                  <a:lnTo>
                    <a:pt x="606" y="1128"/>
                  </a:lnTo>
                  <a:lnTo>
                    <a:pt x="608" y="1148"/>
                  </a:lnTo>
                  <a:lnTo>
                    <a:pt x="608" y="1148"/>
                  </a:lnTo>
                  <a:lnTo>
                    <a:pt x="610" y="1184"/>
                  </a:lnTo>
                  <a:lnTo>
                    <a:pt x="610" y="1222"/>
                  </a:lnTo>
                  <a:lnTo>
                    <a:pt x="610" y="1222"/>
                  </a:lnTo>
                  <a:lnTo>
                    <a:pt x="610" y="1230"/>
                  </a:lnTo>
                  <a:lnTo>
                    <a:pt x="612" y="1238"/>
                  </a:lnTo>
                  <a:lnTo>
                    <a:pt x="618" y="1242"/>
                  </a:lnTo>
                  <a:lnTo>
                    <a:pt x="626" y="1242"/>
                  </a:lnTo>
                  <a:lnTo>
                    <a:pt x="626" y="1242"/>
                  </a:lnTo>
                  <a:lnTo>
                    <a:pt x="630" y="1242"/>
                  </a:lnTo>
                  <a:lnTo>
                    <a:pt x="630" y="1240"/>
                  </a:lnTo>
                  <a:lnTo>
                    <a:pt x="626" y="1238"/>
                  </a:lnTo>
                  <a:lnTo>
                    <a:pt x="626" y="1236"/>
                  </a:lnTo>
                  <a:lnTo>
                    <a:pt x="626" y="1236"/>
                  </a:lnTo>
                  <a:lnTo>
                    <a:pt x="632" y="1160"/>
                  </a:lnTo>
                  <a:lnTo>
                    <a:pt x="632" y="1086"/>
                  </a:lnTo>
                  <a:lnTo>
                    <a:pt x="632" y="1012"/>
                  </a:lnTo>
                  <a:lnTo>
                    <a:pt x="634" y="938"/>
                  </a:lnTo>
                  <a:lnTo>
                    <a:pt x="634" y="938"/>
                  </a:lnTo>
                  <a:lnTo>
                    <a:pt x="638" y="836"/>
                  </a:lnTo>
                  <a:lnTo>
                    <a:pt x="638" y="786"/>
                  </a:lnTo>
                  <a:lnTo>
                    <a:pt x="638" y="734"/>
                  </a:lnTo>
                  <a:lnTo>
                    <a:pt x="638" y="734"/>
                  </a:lnTo>
                  <a:lnTo>
                    <a:pt x="634" y="702"/>
                  </a:lnTo>
                  <a:lnTo>
                    <a:pt x="628" y="668"/>
                  </a:lnTo>
                  <a:lnTo>
                    <a:pt x="618" y="636"/>
                  </a:lnTo>
                  <a:lnTo>
                    <a:pt x="606" y="604"/>
                  </a:lnTo>
                  <a:lnTo>
                    <a:pt x="606" y="604"/>
                  </a:lnTo>
                  <a:lnTo>
                    <a:pt x="596" y="584"/>
                  </a:lnTo>
                  <a:lnTo>
                    <a:pt x="592" y="574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90" y="550"/>
                  </a:lnTo>
                  <a:lnTo>
                    <a:pt x="590" y="544"/>
                  </a:lnTo>
                  <a:lnTo>
                    <a:pt x="594" y="538"/>
                  </a:lnTo>
                  <a:lnTo>
                    <a:pt x="594" y="538"/>
                  </a:lnTo>
                  <a:lnTo>
                    <a:pt x="604" y="528"/>
                  </a:lnTo>
                  <a:lnTo>
                    <a:pt x="612" y="518"/>
                  </a:lnTo>
                  <a:lnTo>
                    <a:pt x="624" y="494"/>
                  </a:lnTo>
                  <a:lnTo>
                    <a:pt x="634" y="470"/>
                  </a:lnTo>
                  <a:lnTo>
                    <a:pt x="644" y="446"/>
                  </a:lnTo>
                  <a:lnTo>
                    <a:pt x="644" y="446"/>
                  </a:lnTo>
                  <a:lnTo>
                    <a:pt x="648" y="438"/>
                  </a:lnTo>
                  <a:lnTo>
                    <a:pt x="650" y="428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240"/>
                  </a:lnTo>
                  <a:lnTo>
                    <a:pt x="650" y="240"/>
                  </a:lnTo>
                  <a:lnTo>
                    <a:pt x="650" y="222"/>
                  </a:lnTo>
                  <a:lnTo>
                    <a:pt x="652" y="214"/>
                  </a:lnTo>
                  <a:lnTo>
                    <a:pt x="658" y="206"/>
                  </a:lnTo>
                  <a:lnTo>
                    <a:pt x="658" y="206"/>
                  </a:lnTo>
                  <a:lnTo>
                    <a:pt x="654" y="192"/>
                  </a:lnTo>
                  <a:lnTo>
                    <a:pt x="656" y="180"/>
                  </a:lnTo>
                  <a:lnTo>
                    <a:pt x="658" y="166"/>
                  </a:lnTo>
                  <a:lnTo>
                    <a:pt x="658" y="154"/>
                  </a:lnTo>
                  <a:lnTo>
                    <a:pt x="658" y="154"/>
                  </a:lnTo>
                  <a:lnTo>
                    <a:pt x="658" y="76"/>
                  </a:lnTo>
                  <a:lnTo>
                    <a:pt x="658" y="0"/>
                  </a:lnTo>
                  <a:lnTo>
                    <a:pt x="658" y="0"/>
                  </a:lnTo>
                  <a:lnTo>
                    <a:pt x="668" y="0"/>
                  </a:lnTo>
                  <a:lnTo>
                    <a:pt x="668" y="0"/>
                  </a:lnTo>
                  <a:lnTo>
                    <a:pt x="682" y="374"/>
                  </a:lnTo>
                  <a:lnTo>
                    <a:pt x="682" y="374"/>
                  </a:lnTo>
                  <a:lnTo>
                    <a:pt x="684" y="396"/>
                  </a:lnTo>
                  <a:lnTo>
                    <a:pt x="688" y="416"/>
                  </a:lnTo>
                  <a:lnTo>
                    <a:pt x="694" y="436"/>
                  </a:lnTo>
                  <a:lnTo>
                    <a:pt x="702" y="456"/>
                  </a:lnTo>
                  <a:lnTo>
                    <a:pt x="710" y="474"/>
                  </a:lnTo>
                  <a:lnTo>
                    <a:pt x="722" y="492"/>
                  </a:lnTo>
                  <a:lnTo>
                    <a:pt x="734" y="510"/>
                  </a:lnTo>
                  <a:lnTo>
                    <a:pt x="748" y="526"/>
                  </a:lnTo>
                  <a:lnTo>
                    <a:pt x="748" y="526"/>
                  </a:lnTo>
                  <a:lnTo>
                    <a:pt x="752" y="532"/>
                  </a:lnTo>
                  <a:lnTo>
                    <a:pt x="756" y="540"/>
                  </a:lnTo>
                  <a:lnTo>
                    <a:pt x="758" y="548"/>
                  </a:lnTo>
                  <a:lnTo>
                    <a:pt x="758" y="556"/>
                  </a:lnTo>
                  <a:lnTo>
                    <a:pt x="756" y="564"/>
                  </a:lnTo>
                  <a:lnTo>
                    <a:pt x="752" y="572"/>
                  </a:lnTo>
                  <a:lnTo>
                    <a:pt x="748" y="582"/>
                  </a:lnTo>
                  <a:lnTo>
                    <a:pt x="742" y="590"/>
                  </a:lnTo>
                  <a:lnTo>
                    <a:pt x="742" y="590"/>
                  </a:lnTo>
                  <a:lnTo>
                    <a:pt x="732" y="600"/>
                  </a:lnTo>
                  <a:lnTo>
                    <a:pt x="728" y="612"/>
                  </a:lnTo>
                  <a:lnTo>
                    <a:pt x="720" y="638"/>
                  </a:lnTo>
                  <a:lnTo>
                    <a:pt x="720" y="638"/>
                  </a:lnTo>
                  <a:lnTo>
                    <a:pt x="716" y="658"/>
                  </a:lnTo>
                  <a:lnTo>
                    <a:pt x="712" y="678"/>
                  </a:lnTo>
                  <a:lnTo>
                    <a:pt x="708" y="716"/>
                  </a:lnTo>
                  <a:lnTo>
                    <a:pt x="708" y="754"/>
                  </a:lnTo>
                  <a:lnTo>
                    <a:pt x="710" y="792"/>
                  </a:lnTo>
                  <a:lnTo>
                    <a:pt x="716" y="870"/>
                  </a:lnTo>
                  <a:lnTo>
                    <a:pt x="718" y="908"/>
                  </a:lnTo>
                  <a:lnTo>
                    <a:pt x="716" y="948"/>
                  </a:lnTo>
                  <a:lnTo>
                    <a:pt x="716" y="948"/>
                  </a:lnTo>
                  <a:lnTo>
                    <a:pt x="716" y="964"/>
                  </a:lnTo>
                  <a:lnTo>
                    <a:pt x="714" y="980"/>
                  </a:lnTo>
                  <a:lnTo>
                    <a:pt x="714" y="980"/>
                  </a:lnTo>
                  <a:lnTo>
                    <a:pt x="714" y="992"/>
                  </a:lnTo>
                  <a:lnTo>
                    <a:pt x="716" y="1002"/>
                  </a:lnTo>
                  <a:lnTo>
                    <a:pt x="718" y="1022"/>
                  </a:lnTo>
                  <a:lnTo>
                    <a:pt x="718" y="1022"/>
                  </a:lnTo>
                  <a:lnTo>
                    <a:pt x="718" y="1026"/>
                  </a:lnTo>
                  <a:lnTo>
                    <a:pt x="720" y="1028"/>
                  </a:lnTo>
                  <a:lnTo>
                    <a:pt x="722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18" y="1026"/>
                  </a:lnTo>
                  <a:lnTo>
                    <a:pt x="718" y="1026"/>
                  </a:lnTo>
                  <a:lnTo>
                    <a:pt x="714" y="1002"/>
                  </a:lnTo>
                  <a:lnTo>
                    <a:pt x="714" y="990"/>
                  </a:lnTo>
                  <a:lnTo>
                    <a:pt x="716" y="978"/>
                  </a:lnTo>
                  <a:lnTo>
                    <a:pt x="716" y="978"/>
                  </a:lnTo>
                  <a:lnTo>
                    <a:pt x="720" y="970"/>
                  </a:lnTo>
                  <a:lnTo>
                    <a:pt x="726" y="966"/>
                  </a:lnTo>
                  <a:lnTo>
                    <a:pt x="742" y="960"/>
                  </a:lnTo>
                  <a:lnTo>
                    <a:pt x="742" y="960"/>
                  </a:lnTo>
                  <a:lnTo>
                    <a:pt x="748" y="956"/>
                  </a:lnTo>
                  <a:lnTo>
                    <a:pt x="750" y="954"/>
                  </a:lnTo>
                  <a:lnTo>
                    <a:pt x="752" y="950"/>
                  </a:lnTo>
                  <a:lnTo>
                    <a:pt x="752" y="950"/>
                  </a:lnTo>
                  <a:lnTo>
                    <a:pt x="752" y="942"/>
                  </a:lnTo>
                  <a:lnTo>
                    <a:pt x="752" y="942"/>
                  </a:lnTo>
                  <a:lnTo>
                    <a:pt x="754" y="930"/>
                  </a:lnTo>
                  <a:lnTo>
                    <a:pt x="758" y="922"/>
                  </a:lnTo>
                  <a:lnTo>
                    <a:pt x="764" y="916"/>
                  </a:lnTo>
                  <a:lnTo>
                    <a:pt x="770" y="912"/>
                  </a:lnTo>
                  <a:lnTo>
                    <a:pt x="776" y="912"/>
                  </a:lnTo>
                  <a:lnTo>
                    <a:pt x="784" y="914"/>
                  </a:lnTo>
                  <a:lnTo>
                    <a:pt x="794" y="918"/>
                  </a:lnTo>
                  <a:lnTo>
                    <a:pt x="804" y="926"/>
                  </a:lnTo>
                  <a:lnTo>
                    <a:pt x="804" y="926"/>
                  </a:lnTo>
                  <a:lnTo>
                    <a:pt x="804" y="958"/>
                  </a:lnTo>
                  <a:lnTo>
                    <a:pt x="804" y="958"/>
                  </a:lnTo>
                  <a:lnTo>
                    <a:pt x="820" y="964"/>
                  </a:lnTo>
                  <a:lnTo>
                    <a:pt x="836" y="966"/>
                  </a:lnTo>
                  <a:lnTo>
                    <a:pt x="852" y="966"/>
                  </a:lnTo>
                  <a:lnTo>
                    <a:pt x="870" y="964"/>
                  </a:lnTo>
                  <a:lnTo>
                    <a:pt x="870" y="964"/>
                  </a:lnTo>
                  <a:lnTo>
                    <a:pt x="898" y="962"/>
                  </a:lnTo>
                  <a:lnTo>
                    <a:pt x="928" y="962"/>
                  </a:lnTo>
                  <a:lnTo>
                    <a:pt x="928" y="962"/>
                  </a:lnTo>
                  <a:lnTo>
                    <a:pt x="940" y="964"/>
                  </a:lnTo>
                  <a:lnTo>
                    <a:pt x="946" y="966"/>
                  </a:lnTo>
                  <a:lnTo>
                    <a:pt x="950" y="970"/>
                  </a:lnTo>
                  <a:lnTo>
                    <a:pt x="954" y="974"/>
                  </a:lnTo>
                  <a:lnTo>
                    <a:pt x="956" y="980"/>
                  </a:lnTo>
                  <a:lnTo>
                    <a:pt x="958" y="992"/>
                  </a:lnTo>
                  <a:lnTo>
                    <a:pt x="958" y="992"/>
                  </a:lnTo>
                  <a:lnTo>
                    <a:pt x="958" y="1054"/>
                  </a:lnTo>
                  <a:lnTo>
                    <a:pt x="958" y="1054"/>
                  </a:lnTo>
                  <a:lnTo>
                    <a:pt x="960" y="1078"/>
                  </a:lnTo>
                  <a:lnTo>
                    <a:pt x="960" y="1084"/>
                  </a:lnTo>
                  <a:lnTo>
                    <a:pt x="964" y="1090"/>
                  </a:lnTo>
                  <a:lnTo>
                    <a:pt x="968" y="1092"/>
                  </a:lnTo>
                  <a:lnTo>
                    <a:pt x="976" y="1094"/>
                  </a:lnTo>
                  <a:lnTo>
                    <a:pt x="998" y="1096"/>
                  </a:lnTo>
                  <a:lnTo>
                    <a:pt x="998" y="1096"/>
                  </a:lnTo>
                  <a:lnTo>
                    <a:pt x="1006" y="1096"/>
                  </a:lnTo>
                  <a:lnTo>
                    <a:pt x="1006" y="1096"/>
                  </a:lnTo>
                  <a:lnTo>
                    <a:pt x="1022" y="1096"/>
                  </a:lnTo>
                  <a:lnTo>
                    <a:pt x="1040" y="1098"/>
                  </a:lnTo>
                  <a:lnTo>
                    <a:pt x="1054" y="1096"/>
                  </a:lnTo>
                  <a:lnTo>
                    <a:pt x="1062" y="1094"/>
                  </a:lnTo>
                  <a:lnTo>
                    <a:pt x="1068" y="1090"/>
                  </a:lnTo>
                  <a:lnTo>
                    <a:pt x="1068" y="1090"/>
                  </a:lnTo>
                  <a:lnTo>
                    <a:pt x="1074" y="1084"/>
                  </a:lnTo>
                  <a:lnTo>
                    <a:pt x="1076" y="1078"/>
                  </a:lnTo>
                  <a:lnTo>
                    <a:pt x="1078" y="1072"/>
                  </a:lnTo>
                  <a:lnTo>
                    <a:pt x="1078" y="1064"/>
                  </a:lnTo>
                  <a:lnTo>
                    <a:pt x="1076" y="1048"/>
                  </a:lnTo>
                  <a:lnTo>
                    <a:pt x="1076" y="1032"/>
                  </a:lnTo>
                  <a:lnTo>
                    <a:pt x="1076" y="1032"/>
                  </a:lnTo>
                  <a:lnTo>
                    <a:pt x="1080" y="1020"/>
                  </a:lnTo>
                  <a:lnTo>
                    <a:pt x="1082" y="1014"/>
                  </a:lnTo>
                  <a:lnTo>
                    <a:pt x="1086" y="1010"/>
                  </a:lnTo>
                  <a:lnTo>
                    <a:pt x="1086" y="1010"/>
                  </a:lnTo>
                  <a:lnTo>
                    <a:pt x="1088" y="1006"/>
                  </a:lnTo>
                  <a:lnTo>
                    <a:pt x="1094" y="1006"/>
                  </a:lnTo>
                  <a:lnTo>
                    <a:pt x="1094" y="1006"/>
                  </a:lnTo>
                  <a:lnTo>
                    <a:pt x="1100" y="1004"/>
                  </a:lnTo>
                  <a:lnTo>
                    <a:pt x="1108" y="1006"/>
                  </a:lnTo>
                  <a:lnTo>
                    <a:pt x="1122" y="1008"/>
                  </a:lnTo>
                  <a:lnTo>
                    <a:pt x="1130" y="1008"/>
                  </a:lnTo>
                  <a:lnTo>
                    <a:pt x="1136" y="1006"/>
                  </a:lnTo>
                  <a:lnTo>
                    <a:pt x="1142" y="1002"/>
                  </a:lnTo>
                  <a:lnTo>
                    <a:pt x="1148" y="996"/>
                  </a:lnTo>
                  <a:lnTo>
                    <a:pt x="1148" y="996"/>
                  </a:lnTo>
                  <a:lnTo>
                    <a:pt x="1148" y="772"/>
                  </a:lnTo>
                  <a:lnTo>
                    <a:pt x="1148" y="772"/>
                  </a:lnTo>
                  <a:lnTo>
                    <a:pt x="1148" y="750"/>
                  </a:lnTo>
                  <a:lnTo>
                    <a:pt x="1150" y="738"/>
                  </a:lnTo>
                  <a:lnTo>
                    <a:pt x="1156" y="728"/>
                  </a:lnTo>
                  <a:lnTo>
                    <a:pt x="1156" y="728"/>
                  </a:lnTo>
                  <a:lnTo>
                    <a:pt x="1166" y="722"/>
                  </a:lnTo>
                  <a:lnTo>
                    <a:pt x="1178" y="720"/>
                  </a:lnTo>
                  <a:lnTo>
                    <a:pt x="1190" y="722"/>
                  </a:lnTo>
                  <a:lnTo>
                    <a:pt x="1202" y="724"/>
                  </a:lnTo>
                  <a:lnTo>
                    <a:pt x="1202" y="724"/>
                  </a:lnTo>
                  <a:lnTo>
                    <a:pt x="1206" y="728"/>
                  </a:lnTo>
                  <a:lnTo>
                    <a:pt x="1210" y="732"/>
                  </a:lnTo>
                  <a:lnTo>
                    <a:pt x="1214" y="742"/>
                  </a:lnTo>
                  <a:lnTo>
                    <a:pt x="1216" y="752"/>
                  </a:lnTo>
                  <a:lnTo>
                    <a:pt x="1216" y="764"/>
                  </a:lnTo>
                  <a:lnTo>
                    <a:pt x="1216" y="764"/>
                  </a:lnTo>
                  <a:lnTo>
                    <a:pt x="1216" y="816"/>
                  </a:lnTo>
                  <a:lnTo>
                    <a:pt x="1218" y="870"/>
                  </a:lnTo>
                  <a:lnTo>
                    <a:pt x="1218" y="870"/>
                  </a:lnTo>
                  <a:lnTo>
                    <a:pt x="1218" y="880"/>
                  </a:lnTo>
                  <a:lnTo>
                    <a:pt x="1220" y="884"/>
                  </a:lnTo>
                  <a:lnTo>
                    <a:pt x="1224" y="888"/>
                  </a:lnTo>
                  <a:lnTo>
                    <a:pt x="1224" y="888"/>
                  </a:lnTo>
                  <a:lnTo>
                    <a:pt x="1254" y="890"/>
                  </a:lnTo>
                  <a:lnTo>
                    <a:pt x="1284" y="888"/>
                  </a:lnTo>
                  <a:lnTo>
                    <a:pt x="1284" y="888"/>
                  </a:lnTo>
                  <a:lnTo>
                    <a:pt x="1300" y="890"/>
                  </a:lnTo>
                  <a:lnTo>
                    <a:pt x="1308" y="892"/>
                  </a:lnTo>
                  <a:lnTo>
                    <a:pt x="1312" y="896"/>
                  </a:lnTo>
                  <a:lnTo>
                    <a:pt x="1318" y="900"/>
                  </a:lnTo>
                  <a:lnTo>
                    <a:pt x="1320" y="906"/>
                  </a:lnTo>
                  <a:lnTo>
                    <a:pt x="1322" y="914"/>
                  </a:lnTo>
                  <a:lnTo>
                    <a:pt x="1324" y="922"/>
                  </a:lnTo>
                  <a:lnTo>
                    <a:pt x="1324" y="922"/>
                  </a:lnTo>
                  <a:lnTo>
                    <a:pt x="1328" y="928"/>
                  </a:lnTo>
                  <a:lnTo>
                    <a:pt x="1334" y="932"/>
                  </a:lnTo>
                  <a:lnTo>
                    <a:pt x="1340" y="934"/>
                  </a:lnTo>
                  <a:lnTo>
                    <a:pt x="1346" y="934"/>
                  </a:lnTo>
                  <a:lnTo>
                    <a:pt x="1360" y="934"/>
                  </a:lnTo>
                  <a:lnTo>
                    <a:pt x="1366" y="932"/>
                  </a:lnTo>
                  <a:lnTo>
                    <a:pt x="1372" y="934"/>
                  </a:lnTo>
                  <a:lnTo>
                    <a:pt x="1372" y="934"/>
                  </a:lnTo>
                  <a:lnTo>
                    <a:pt x="1394" y="934"/>
                  </a:lnTo>
                  <a:lnTo>
                    <a:pt x="1394" y="934"/>
                  </a:lnTo>
                  <a:lnTo>
                    <a:pt x="1458" y="934"/>
                  </a:lnTo>
                  <a:lnTo>
                    <a:pt x="1458" y="934"/>
                  </a:lnTo>
                  <a:lnTo>
                    <a:pt x="1468" y="934"/>
                  </a:lnTo>
                  <a:lnTo>
                    <a:pt x="1468" y="934"/>
                  </a:lnTo>
                  <a:lnTo>
                    <a:pt x="1476" y="936"/>
                  </a:lnTo>
                  <a:lnTo>
                    <a:pt x="1480" y="938"/>
                  </a:lnTo>
                  <a:lnTo>
                    <a:pt x="1484" y="942"/>
                  </a:lnTo>
                  <a:lnTo>
                    <a:pt x="1488" y="948"/>
                  </a:lnTo>
                  <a:lnTo>
                    <a:pt x="1490" y="958"/>
                  </a:lnTo>
                  <a:lnTo>
                    <a:pt x="1490" y="970"/>
                  </a:lnTo>
                  <a:lnTo>
                    <a:pt x="1490" y="970"/>
                  </a:lnTo>
                  <a:lnTo>
                    <a:pt x="1492" y="1084"/>
                  </a:lnTo>
                  <a:lnTo>
                    <a:pt x="1492" y="1084"/>
                  </a:lnTo>
                  <a:lnTo>
                    <a:pt x="1492" y="1098"/>
                  </a:lnTo>
                  <a:lnTo>
                    <a:pt x="1496" y="1104"/>
                  </a:lnTo>
                  <a:lnTo>
                    <a:pt x="1500" y="1110"/>
                  </a:lnTo>
                  <a:lnTo>
                    <a:pt x="1500" y="1110"/>
                  </a:lnTo>
                  <a:lnTo>
                    <a:pt x="1506" y="1112"/>
                  </a:lnTo>
                  <a:lnTo>
                    <a:pt x="1510" y="1112"/>
                  </a:lnTo>
                  <a:lnTo>
                    <a:pt x="1516" y="1112"/>
                  </a:lnTo>
                  <a:lnTo>
                    <a:pt x="1520" y="1110"/>
                  </a:lnTo>
                  <a:lnTo>
                    <a:pt x="1524" y="1106"/>
                  </a:lnTo>
                  <a:lnTo>
                    <a:pt x="1526" y="1102"/>
                  </a:lnTo>
                  <a:lnTo>
                    <a:pt x="1530" y="1096"/>
                  </a:lnTo>
                  <a:lnTo>
                    <a:pt x="1530" y="1090"/>
                  </a:lnTo>
                  <a:lnTo>
                    <a:pt x="1530" y="1090"/>
                  </a:lnTo>
                  <a:lnTo>
                    <a:pt x="1532" y="1080"/>
                  </a:lnTo>
                  <a:lnTo>
                    <a:pt x="1534" y="1074"/>
                  </a:lnTo>
                  <a:lnTo>
                    <a:pt x="1536" y="1068"/>
                  </a:lnTo>
                  <a:lnTo>
                    <a:pt x="1542" y="1064"/>
                  </a:lnTo>
                  <a:lnTo>
                    <a:pt x="1546" y="1060"/>
                  </a:lnTo>
                  <a:lnTo>
                    <a:pt x="1552" y="1058"/>
                  </a:lnTo>
                  <a:lnTo>
                    <a:pt x="1568" y="1056"/>
                  </a:lnTo>
                  <a:lnTo>
                    <a:pt x="1568" y="1056"/>
                  </a:lnTo>
                  <a:lnTo>
                    <a:pt x="1596" y="1058"/>
                  </a:lnTo>
                  <a:lnTo>
                    <a:pt x="1610" y="1056"/>
                  </a:lnTo>
                  <a:lnTo>
                    <a:pt x="1616" y="1054"/>
                  </a:lnTo>
                  <a:lnTo>
                    <a:pt x="1622" y="1052"/>
                  </a:lnTo>
                  <a:lnTo>
                    <a:pt x="1622" y="1052"/>
                  </a:lnTo>
                  <a:lnTo>
                    <a:pt x="1626" y="1026"/>
                  </a:lnTo>
                  <a:lnTo>
                    <a:pt x="1626" y="1002"/>
                  </a:lnTo>
                  <a:lnTo>
                    <a:pt x="1626" y="952"/>
                  </a:lnTo>
                  <a:lnTo>
                    <a:pt x="1626" y="952"/>
                  </a:lnTo>
                  <a:lnTo>
                    <a:pt x="1626" y="904"/>
                  </a:lnTo>
                  <a:lnTo>
                    <a:pt x="1628" y="880"/>
                  </a:lnTo>
                  <a:lnTo>
                    <a:pt x="1628" y="856"/>
                  </a:lnTo>
                  <a:lnTo>
                    <a:pt x="1628" y="856"/>
                  </a:lnTo>
                  <a:lnTo>
                    <a:pt x="1632" y="838"/>
                  </a:lnTo>
                  <a:lnTo>
                    <a:pt x="1634" y="832"/>
                  </a:lnTo>
                  <a:lnTo>
                    <a:pt x="1638" y="828"/>
                  </a:lnTo>
                  <a:lnTo>
                    <a:pt x="1642" y="826"/>
                  </a:lnTo>
                  <a:lnTo>
                    <a:pt x="1648" y="824"/>
                  </a:lnTo>
                  <a:lnTo>
                    <a:pt x="1668" y="822"/>
                  </a:lnTo>
                  <a:lnTo>
                    <a:pt x="1668" y="822"/>
                  </a:lnTo>
                  <a:lnTo>
                    <a:pt x="1700" y="822"/>
                  </a:lnTo>
                  <a:lnTo>
                    <a:pt x="1714" y="822"/>
                  </a:lnTo>
                  <a:lnTo>
                    <a:pt x="1730" y="818"/>
                  </a:lnTo>
                  <a:lnTo>
                    <a:pt x="1730" y="818"/>
                  </a:lnTo>
                  <a:lnTo>
                    <a:pt x="1734" y="816"/>
                  </a:lnTo>
                  <a:lnTo>
                    <a:pt x="1736" y="812"/>
                  </a:lnTo>
                  <a:lnTo>
                    <a:pt x="1736" y="812"/>
                  </a:lnTo>
                  <a:lnTo>
                    <a:pt x="1738" y="764"/>
                  </a:lnTo>
                  <a:lnTo>
                    <a:pt x="1738" y="718"/>
                  </a:lnTo>
                  <a:lnTo>
                    <a:pt x="1738" y="624"/>
                  </a:lnTo>
                  <a:lnTo>
                    <a:pt x="1738" y="624"/>
                  </a:lnTo>
                  <a:lnTo>
                    <a:pt x="1738" y="608"/>
                  </a:lnTo>
                  <a:lnTo>
                    <a:pt x="1740" y="590"/>
                  </a:lnTo>
                  <a:lnTo>
                    <a:pt x="1740" y="590"/>
                  </a:lnTo>
                  <a:lnTo>
                    <a:pt x="1740" y="584"/>
                  </a:lnTo>
                  <a:lnTo>
                    <a:pt x="1744" y="578"/>
                  </a:lnTo>
                  <a:lnTo>
                    <a:pt x="1748" y="574"/>
                  </a:lnTo>
                  <a:lnTo>
                    <a:pt x="1754" y="572"/>
                  </a:lnTo>
                  <a:lnTo>
                    <a:pt x="1754" y="572"/>
                  </a:lnTo>
                  <a:lnTo>
                    <a:pt x="1772" y="568"/>
                  </a:lnTo>
                  <a:lnTo>
                    <a:pt x="1792" y="568"/>
                  </a:lnTo>
                  <a:lnTo>
                    <a:pt x="1810" y="568"/>
                  </a:lnTo>
                  <a:lnTo>
                    <a:pt x="1828" y="572"/>
                  </a:lnTo>
                  <a:lnTo>
                    <a:pt x="1828" y="572"/>
                  </a:lnTo>
                  <a:lnTo>
                    <a:pt x="1834" y="574"/>
                  </a:lnTo>
                  <a:lnTo>
                    <a:pt x="1838" y="576"/>
                  </a:lnTo>
                  <a:lnTo>
                    <a:pt x="1842" y="580"/>
                  </a:lnTo>
                  <a:lnTo>
                    <a:pt x="1844" y="586"/>
                  </a:lnTo>
                  <a:lnTo>
                    <a:pt x="1846" y="596"/>
                  </a:lnTo>
                  <a:lnTo>
                    <a:pt x="1846" y="606"/>
                  </a:lnTo>
                  <a:lnTo>
                    <a:pt x="1846" y="606"/>
                  </a:lnTo>
                  <a:lnTo>
                    <a:pt x="1844" y="710"/>
                  </a:lnTo>
                  <a:lnTo>
                    <a:pt x="1846" y="814"/>
                  </a:lnTo>
                  <a:lnTo>
                    <a:pt x="1846" y="814"/>
                  </a:lnTo>
                  <a:lnTo>
                    <a:pt x="1846" y="862"/>
                  </a:lnTo>
                  <a:lnTo>
                    <a:pt x="1846" y="912"/>
                  </a:lnTo>
                  <a:lnTo>
                    <a:pt x="1844" y="962"/>
                  </a:lnTo>
                  <a:lnTo>
                    <a:pt x="1844" y="1012"/>
                  </a:lnTo>
                  <a:lnTo>
                    <a:pt x="1844" y="1012"/>
                  </a:lnTo>
                  <a:lnTo>
                    <a:pt x="1846" y="1044"/>
                  </a:lnTo>
                  <a:lnTo>
                    <a:pt x="1848" y="1060"/>
                  </a:lnTo>
                  <a:lnTo>
                    <a:pt x="1852" y="1078"/>
                  </a:lnTo>
                  <a:lnTo>
                    <a:pt x="1852" y="1078"/>
                  </a:lnTo>
                  <a:lnTo>
                    <a:pt x="1858" y="1066"/>
                  </a:lnTo>
                  <a:lnTo>
                    <a:pt x="1860" y="1056"/>
                  </a:lnTo>
                  <a:lnTo>
                    <a:pt x="1862" y="1038"/>
                  </a:lnTo>
                  <a:lnTo>
                    <a:pt x="1862" y="1038"/>
                  </a:lnTo>
                  <a:lnTo>
                    <a:pt x="1862" y="906"/>
                  </a:lnTo>
                  <a:lnTo>
                    <a:pt x="1862" y="906"/>
                  </a:lnTo>
                  <a:lnTo>
                    <a:pt x="1864" y="890"/>
                  </a:lnTo>
                  <a:lnTo>
                    <a:pt x="1866" y="882"/>
                  </a:lnTo>
                  <a:lnTo>
                    <a:pt x="1870" y="876"/>
                  </a:lnTo>
                  <a:lnTo>
                    <a:pt x="1874" y="870"/>
                  </a:lnTo>
                  <a:lnTo>
                    <a:pt x="1880" y="866"/>
                  </a:lnTo>
                  <a:lnTo>
                    <a:pt x="1896" y="858"/>
                  </a:lnTo>
                  <a:lnTo>
                    <a:pt x="1896" y="858"/>
                  </a:lnTo>
                  <a:lnTo>
                    <a:pt x="1996" y="820"/>
                  </a:lnTo>
                  <a:lnTo>
                    <a:pt x="2094" y="780"/>
                  </a:lnTo>
                  <a:lnTo>
                    <a:pt x="2094" y="780"/>
                  </a:lnTo>
                  <a:lnTo>
                    <a:pt x="2106" y="778"/>
                  </a:lnTo>
                  <a:lnTo>
                    <a:pt x="2114" y="776"/>
                  </a:lnTo>
                  <a:lnTo>
                    <a:pt x="2122" y="776"/>
                  </a:lnTo>
                  <a:lnTo>
                    <a:pt x="2126" y="778"/>
                  </a:lnTo>
                  <a:lnTo>
                    <a:pt x="2130" y="782"/>
                  </a:lnTo>
                  <a:lnTo>
                    <a:pt x="2134" y="788"/>
                  </a:lnTo>
                  <a:lnTo>
                    <a:pt x="2136" y="808"/>
                  </a:lnTo>
                  <a:lnTo>
                    <a:pt x="2136" y="808"/>
                  </a:lnTo>
                  <a:lnTo>
                    <a:pt x="2136" y="864"/>
                  </a:lnTo>
                  <a:lnTo>
                    <a:pt x="2136" y="892"/>
                  </a:lnTo>
                  <a:lnTo>
                    <a:pt x="2138" y="920"/>
                  </a:lnTo>
                  <a:lnTo>
                    <a:pt x="2138" y="920"/>
                  </a:lnTo>
                  <a:lnTo>
                    <a:pt x="2176" y="936"/>
                  </a:lnTo>
                  <a:lnTo>
                    <a:pt x="2194" y="942"/>
                  </a:lnTo>
                  <a:lnTo>
                    <a:pt x="2216" y="946"/>
                  </a:lnTo>
                  <a:lnTo>
                    <a:pt x="2216" y="946"/>
                  </a:lnTo>
                  <a:lnTo>
                    <a:pt x="2224" y="944"/>
                  </a:lnTo>
                  <a:lnTo>
                    <a:pt x="2234" y="944"/>
                  </a:lnTo>
                  <a:lnTo>
                    <a:pt x="2238" y="946"/>
                  </a:lnTo>
                  <a:lnTo>
                    <a:pt x="2242" y="948"/>
                  </a:lnTo>
                  <a:lnTo>
                    <a:pt x="2244" y="952"/>
                  </a:lnTo>
                  <a:lnTo>
                    <a:pt x="2246" y="960"/>
                  </a:lnTo>
                  <a:lnTo>
                    <a:pt x="2246" y="960"/>
                  </a:lnTo>
                  <a:lnTo>
                    <a:pt x="2230" y="960"/>
                  </a:lnTo>
                  <a:lnTo>
                    <a:pt x="2214" y="962"/>
                  </a:lnTo>
                  <a:lnTo>
                    <a:pt x="2188" y="960"/>
                  </a:lnTo>
                  <a:lnTo>
                    <a:pt x="2188" y="960"/>
                  </a:lnTo>
                  <a:lnTo>
                    <a:pt x="2194" y="962"/>
                  </a:lnTo>
                  <a:lnTo>
                    <a:pt x="2200" y="962"/>
                  </a:lnTo>
                  <a:lnTo>
                    <a:pt x="2216" y="960"/>
                  </a:lnTo>
                  <a:lnTo>
                    <a:pt x="2232" y="962"/>
                  </a:lnTo>
                  <a:lnTo>
                    <a:pt x="2240" y="964"/>
                  </a:lnTo>
                  <a:lnTo>
                    <a:pt x="2248" y="968"/>
                  </a:lnTo>
                  <a:lnTo>
                    <a:pt x="2248" y="968"/>
                  </a:lnTo>
                  <a:lnTo>
                    <a:pt x="2252" y="978"/>
                  </a:lnTo>
                  <a:lnTo>
                    <a:pt x="2254" y="986"/>
                  </a:lnTo>
                  <a:lnTo>
                    <a:pt x="2254" y="1006"/>
                  </a:lnTo>
                  <a:lnTo>
                    <a:pt x="2254" y="1024"/>
                  </a:lnTo>
                  <a:lnTo>
                    <a:pt x="2256" y="1034"/>
                  </a:lnTo>
                  <a:lnTo>
                    <a:pt x="2258" y="1042"/>
                  </a:lnTo>
                  <a:lnTo>
                    <a:pt x="2258" y="1042"/>
                  </a:lnTo>
                  <a:lnTo>
                    <a:pt x="2264" y="1036"/>
                  </a:lnTo>
                  <a:lnTo>
                    <a:pt x="2266" y="1028"/>
                  </a:lnTo>
                  <a:lnTo>
                    <a:pt x="2266" y="1014"/>
                  </a:lnTo>
                  <a:lnTo>
                    <a:pt x="2266" y="1014"/>
                  </a:lnTo>
                  <a:lnTo>
                    <a:pt x="2266" y="924"/>
                  </a:lnTo>
                  <a:lnTo>
                    <a:pt x="2266" y="924"/>
                  </a:lnTo>
                  <a:lnTo>
                    <a:pt x="2266" y="908"/>
                  </a:lnTo>
                  <a:lnTo>
                    <a:pt x="2268" y="898"/>
                  </a:lnTo>
                  <a:lnTo>
                    <a:pt x="2274" y="890"/>
                  </a:lnTo>
                  <a:lnTo>
                    <a:pt x="2274" y="890"/>
                  </a:lnTo>
                  <a:lnTo>
                    <a:pt x="2274" y="758"/>
                  </a:lnTo>
                  <a:lnTo>
                    <a:pt x="2274" y="758"/>
                  </a:lnTo>
                  <a:lnTo>
                    <a:pt x="2290" y="754"/>
                  </a:lnTo>
                  <a:lnTo>
                    <a:pt x="2306" y="752"/>
                  </a:lnTo>
                  <a:lnTo>
                    <a:pt x="2336" y="754"/>
                  </a:lnTo>
                  <a:lnTo>
                    <a:pt x="2336" y="754"/>
                  </a:lnTo>
                  <a:lnTo>
                    <a:pt x="2350" y="752"/>
                  </a:lnTo>
                  <a:lnTo>
                    <a:pt x="2356" y="750"/>
                  </a:lnTo>
                  <a:lnTo>
                    <a:pt x="2362" y="746"/>
                  </a:lnTo>
                  <a:lnTo>
                    <a:pt x="2362" y="746"/>
                  </a:lnTo>
                  <a:lnTo>
                    <a:pt x="2372" y="744"/>
                  </a:lnTo>
                  <a:lnTo>
                    <a:pt x="2372" y="744"/>
                  </a:lnTo>
                  <a:lnTo>
                    <a:pt x="2408" y="742"/>
                  </a:lnTo>
                  <a:lnTo>
                    <a:pt x="2442" y="742"/>
                  </a:lnTo>
                  <a:lnTo>
                    <a:pt x="2442" y="742"/>
                  </a:lnTo>
                  <a:lnTo>
                    <a:pt x="2458" y="744"/>
                  </a:lnTo>
                  <a:lnTo>
                    <a:pt x="2464" y="748"/>
                  </a:lnTo>
                  <a:lnTo>
                    <a:pt x="2468" y="752"/>
                  </a:lnTo>
                  <a:lnTo>
                    <a:pt x="2472" y="756"/>
                  </a:lnTo>
                  <a:lnTo>
                    <a:pt x="2476" y="762"/>
                  </a:lnTo>
                  <a:lnTo>
                    <a:pt x="2478" y="778"/>
                  </a:lnTo>
                  <a:lnTo>
                    <a:pt x="2478" y="778"/>
                  </a:lnTo>
                  <a:lnTo>
                    <a:pt x="2480" y="810"/>
                  </a:lnTo>
                  <a:lnTo>
                    <a:pt x="2478" y="842"/>
                  </a:lnTo>
                  <a:lnTo>
                    <a:pt x="2478" y="842"/>
                  </a:lnTo>
                  <a:lnTo>
                    <a:pt x="2478" y="984"/>
                  </a:lnTo>
                  <a:lnTo>
                    <a:pt x="2480" y="1126"/>
                  </a:lnTo>
                  <a:lnTo>
                    <a:pt x="2480" y="1126"/>
                  </a:lnTo>
                  <a:lnTo>
                    <a:pt x="2482" y="1136"/>
                  </a:lnTo>
                  <a:lnTo>
                    <a:pt x="2482" y="1136"/>
                  </a:lnTo>
                  <a:lnTo>
                    <a:pt x="2492" y="1140"/>
                  </a:lnTo>
                  <a:lnTo>
                    <a:pt x="2502" y="1142"/>
                  </a:lnTo>
                  <a:lnTo>
                    <a:pt x="2520" y="1140"/>
                  </a:lnTo>
                  <a:lnTo>
                    <a:pt x="2520" y="1140"/>
                  </a:lnTo>
                  <a:lnTo>
                    <a:pt x="2534" y="1144"/>
                  </a:lnTo>
                  <a:lnTo>
                    <a:pt x="2542" y="1148"/>
                  </a:lnTo>
                  <a:lnTo>
                    <a:pt x="2546" y="1152"/>
                  </a:lnTo>
                  <a:lnTo>
                    <a:pt x="2548" y="1158"/>
                  </a:lnTo>
                  <a:lnTo>
                    <a:pt x="2550" y="1170"/>
                  </a:lnTo>
                  <a:lnTo>
                    <a:pt x="2550" y="1170"/>
                  </a:lnTo>
                  <a:lnTo>
                    <a:pt x="2552" y="1180"/>
                  </a:lnTo>
                  <a:lnTo>
                    <a:pt x="2554" y="1190"/>
                  </a:lnTo>
                  <a:lnTo>
                    <a:pt x="2554" y="1190"/>
                  </a:lnTo>
                  <a:lnTo>
                    <a:pt x="2556" y="1194"/>
                  </a:lnTo>
                  <a:lnTo>
                    <a:pt x="2558" y="1196"/>
                  </a:lnTo>
                  <a:lnTo>
                    <a:pt x="2560" y="1198"/>
                  </a:lnTo>
                  <a:lnTo>
                    <a:pt x="2566" y="1198"/>
                  </a:lnTo>
                  <a:lnTo>
                    <a:pt x="2566" y="1198"/>
                  </a:lnTo>
                  <a:lnTo>
                    <a:pt x="2570" y="1198"/>
                  </a:lnTo>
                  <a:lnTo>
                    <a:pt x="2574" y="1196"/>
                  </a:lnTo>
                  <a:lnTo>
                    <a:pt x="2576" y="1194"/>
                  </a:lnTo>
                  <a:lnTo>
                    <a:pt x="2578" y="1190"/>
                  </a:lnTo>
                  <a:lnTo>
                    <a:pt x="2578" y="1190"/>
                  </a:lnTo>
                  <a:lnTo>
                    <a:pt x="2580" y="1176"/>
                  </a:lnTo>
                  <a:lnTo>
                    <a:pt x="2580" y="1164"/>
                  </a:lnTo>
                  <a:lnTo>
                    <a:pt x="2580" y="1164"/>
                  </a:lnTo>
                  <a:lnTo>
                    <a:pt x="2580" y="1054"/>
                  </a:lnTo>
                  <a:lnTo>
                    <a:pt x="2580" y="1054"/>
                  </a:lnTo>
                  <a:lnTo>
                    <a:pt x="2580" y="1042"/>
                  </a:lnTo>
                  <a:lnTo>
                    <a:pt x="2584" y="1030"/>
                  </a:lnTo>
                  <a:lnTo>
                    <a:pt x="2588" y="1024"/>
                  </a:lnTo>
                  <a:lnTo>
                    <a:pt x="2594" y="1022"/>
                  </a:lnTo>
                  <a:lnTo>
                    <a:pt x="2600" y="1018"/>
                  </a:lnTo>
                  <a:lnTo>
                    <a:pt x="2608" y="1018"/>
                  </a:lnTo>
                  <a:lnTo>
                    <a:pt x="2608" y="1018"/>
                  </a:lnTo>
                  <a:lnTo>
                    <a:pt x="2616" y="1016"/>
                  </a:lnTo>
                  <a:lnTo>
                    <a:pt x="2622" y="1014"/>
                  </a:lnTo>
                  <a:lnTo>
                    <a:pt x="2628" y="1012"/>
                  </a:lnTo>
                  <a:lnTo>
                    <a:pt x="2630" y="1008"/>
                  </a:lnTo>
                  <a:lnTo>
                    <a:pt x="2634" y="1002"/>
                  </a:lnTo>
                  <a:lnTo>
                    <a:pt x="2634" y="996"/>
                  </a:lnTo>
                  <a:lnTo>
                    <a:pt x="2636" y="982"/>
                  </a:lnTo>
                  <a:lnTo>
                    <a:pt x="2636" y="982"/>
                  </a:lnTo>
                  <a:lnTo>
                    <a:pt x="2636" y="756"/>
                  </a:lnTo>
                  <a:lnTo>
                    <a:pt x="2636" y="756"/>
                  </a:lnTo>
                  <a:lnTo>
                    <a:pt x="2634" y="724"/>
                  </a:lnTo>
                  <a:lnTo>
                    <a:pt x="2636" y="692"/>
                  </a:lnTo>
                  <a:lnTo>
                    <a:pt x="2636" y="692"/>
                  </a:lnTo>
                  <a:lnTo>
                    <a:pt x="2636" y="684"/>
                  </a:lnTo>
                  <a:lnTo>
                    <a:pt x="2638" y="676"/>
                  </a:lnTo>
                  <a:lnTo>
                    <a:pt x="2642" y="670"/>
                  </a:lnTo>
                  <a:lnTo>
                    <a:pt x="2644" y="668"/>
                  </a:lnTo>
                  <a:lnTo>
                    <a:pt x="2650" y="666"/>
                  </a:lnTo>
                  <a:lnTo>
                    <a:pt x="2650" y="666"/>
                  </a:lnTo>
                  <a:lnTo>
                    <a:pt x="2700" y="666"/>
                  </a:lnTo>
                  <a:lnTo>
                    <a:pt x="2700" y="666"/>
                  </a:lnTo>
                  <a:lnTo>
                    <a:pt x="2714" y="662"/>
                  </a:lnTo>
                  <a:lnTo>
                    <a:pt x="2728" y="658"/>
                  </a:lnTo>
                  <a:lnTo>
                    <a:pt x="2742" y="656"/>
                  </a:lnTo>
                  <a:lnTo>
                    <a:pt x="2758" y="656"/>
                  </a:lnTo>
                  <a:lnTo>
                    <a:pt x="2786" y="658"/>
                  </a:lnTo>
                  <a:lnTo>
                    <a:pt x="2814" y="662"/>
                  </a:lnTo>
                  <a:lnTo>
                    <a:pt x="2814" y="662"/>
                  </a:lnTo>
                  <a:lnTo>
                    <a:pt x="2820" y="664"/>
                  </a:lnTo>
                  <a:lnTo>
                    <a:pt x="2824" y="666"/>
                  </a:lnTo>
                  <a:lnTo>
                    <a:pt x="2828" y="670"/>
                  </a:lnTo>
                  <a:lnTo>
                    <a:pt x="2830" y="674"/>
                  </a:lnTo>
                  <a:lnTo>
                    <a:pt x="2832" y="686"/>
                  </a:lnTo>
                  <a:lnTo>
                    <a:pt x="2832" y="696"/>
                  </a:lnTo>
                  <a:lnTo>
                    <a:pt x="2832" y="696"/>
                  </a:lnTo>
                  <a:lnTo>
                    <a:pt x="2832" y="768"/>
                  </a:lnTo>
                  <a:lnTo>
                    <a:pt x="2832" y="838"/>
                  </a:lnTo>
                  <a:lnTo>
                    <a:pt x="2832" y="838"/>
                  </a:lnTo>
                  <a:lnTo>
                    <a:pt x="2832" y="982"/>
                  </a:lnTo>
                  <a:lnTo>
                    <a:pt x="2832" y="982"/>
                  </a:lnTo>
                  <a:lnTo>
                    <a:pt x="2832" y="992"/>
                  </a:lnTo>
                  <a:lnTo>
                    <a:pt x="2836" y="1000"/>
                  </a:lnTo>
                  <a:lnTo>
                    <a:pt x="2838" y="1004"/>
                  </a:lnTo>
                  <a:lnTo>
                    <a:pt x="2842" y="1006"/>
                  </a:lnTo>
                  <a:lnTo>
                    <a:pt x="2848" y="1008"/>
                  </a:lnTo>
                  <a:lnTo>
                    <a:pt x="2854" y="1006"/>
                  </a:lnTo>
                  <a:lnTo>
                    <a:pt x="2854" y="1006"/>
                  </a:lnTo>
                  <a:lnTo>
                    <a:pt x="2876" y="1004"/>
                  </a:lnTo>
                  <a:lnTo>
                    <a:pt x="2896" y="1002"/>
                  </a:lnTo>
                  <a:lnTo>
                    <a:pt x="2938" y="1000"/>
                  </a:lnTo>
                  <a:lnTo>
                    <a:pt x="2978" y="1002"/>
                  </a:lnTo>
                  <a:lnTo>
                    <a:pt x="3020" y="1004"/>
                  </a:lnTo>
                  <a:lnTo>
                    <a:pt x="3020" y="1004"/>
                  </a:lnTo>
                  <a:lnTo>
                    <a:pt x="3024" y="1006"/>
                  </a:lnTo>
                  <a:lnTo>
                    <a:pt x="3028" y="1008"/>
                  </a:lnTo>
                  <a:lnTo>
                    <a:pt x="3030" y="1016"/>
                  </a:lnTo>
                  <a:lnTo>
                    <a:pt x="3034" y="1024"/>
                  </a:lnTo>
                  <a:lnTo>
                    <a:pt x="3036" y="1028"/>
                  </a:lnTo>
                  <a:lnTo>
                    <a:pt x="3040" y="1030"/>
                  </a:lnTo>
                  <a:lnTo>
                    <a:pt x="3040" y="1030"/>
                  </a:lnTo>
                  <a:lnTo>
                    <a:pt x="3042" y="984"/>
                  </a:lnTo>
                  <a:lnTo>
                    <a:pt x="3044" y="940"/>
                  </a:lnTo>
                  <a:lnTo>
                    <a:pt x="3046" y="848"/>
                  </a:lnTo>
                  <a:lnTo>
                    <a:pt x="3046" y="848"/>
                  </a:lnTo>
                  <a:lnTo>
                    <a:pt x="3048" y="746"/>
                  </a:lnTo>
                  <a:lnTo>
                    <a:pt x="3050" y="644"/>
                  </a:lnTo>
                  <a:lnTo>
                    <a:pt x="3052" y="544"/>
                  </a:lnTo>
                  <a:lnTo>
                    <a:pt x="3050" y="442"/>
                  </a:lnTo>
                  <a:lnTo>
                    <a:pt x="3050" y="442"/>
                  </a:lnTo>
                  <a:lnTo>
                    <a:pt x="3050" y="434"/>
                  </a:lnTo>
                  <a:lnTo>
                    <a:pt x="3052" y="430"/>
                  </a:lnTo>
                  <a:lnTo>
                    <a:pt x="3054" y="426"/>
                  </a:lnTo>
                  <a:lnTo>
                    <a:pt x="3054" y="426"/>
                  </a:lnTo>
                  <a:lnTo>
                    <a:pt x="3136" y="426"/>
                  </a:lnTo>
                  <a:lnTo>
                    <a:pt x="3136" y="426"/>
                  </a:lnTo>
                  <a:lnTo>
                    <a:pt x="3138" y="428"/>
                  </a:lnTo>
                  <a:lnTo>
                    <a:pt x="3140" y="432"/>
                  </a:lnTo>
                  <a:lnTo>
                    <a:pt x="3140" y="432"/>
                  </a:lnTo>
                  <a:lnTo>
                    <a:pt x="3140" y="470"/>
                  </a:lnTo>
                  <a:lnTo>
                    <a:pt x="3142" y="506"/>
                  </a:lnTo>
                  <a:lnTo>
                    <a:pt x="3146" y="544"/>
                  </a:lnTo>
                  <a:lnTo>
                    <a:pt x="3146" y="580"/>
                  </a:lnTo>
                  <a:lnTo>
                    <a:pt x="3146" y="580"/>
                  </a:lnTo>
                  <a:lnTo>
                    <a:pt x="3146" y="602"/>
                  </a:lnTo>
                  <a:lnTo>
                    <a:pt x="3148" y="608"/>
                  </a:lnTo>
                  <a:lnTo>
                    <a:pt x="3150" y="614"/>
                  </a:lnTo>
                  <a:lnTo>
                    <a:pt x="3156" y="618"/>
                  </a:lnTo>
                  <a:lnTo>
                    <a:pt x="3162" y="620"/>
                  </a:lnTo>
                  <a:lnTo>
                    <a:pt x="3184" y="628"/>
                  </a:lnTo>
                  <a:lnTo>
                    <a:pt x="3184" y="628"/>
                  </a:lnTo>
                  <a:lnTo>
                    <a:pt x="3192" y="630"/>
                  </a:lnTo>
                  <a:lnTo>
                    <a:pt x="3200" y="632"/>
                  </a:lnTo>
                  <a:lnTo>
                    <a:pt x="3200" y="632"/>
                  </a:lnTo>
                  <a:lnTo>
                    <a:pt x="3278" y="632"/>
                  </a:lnTo>
                  <a:lnTo>
                    <a:pt x="3278" y="632"/>
                  </a:lnTo>
                  <a:lnTo>
                    <a:pt x="3286" y="632"/>
                  </a:lnTo>
                  <a:lnTo>
                    <a:pt x="3290" y="634"/>
                  </a:lnTo>
                  <a:lnTo>
                    <a:pt x="3294" y="640"/>
                  </a:lnTo>
                  <a:lnTo>
                    <a:pt x="3296" y="646"/>
                  </a:lnTo>
                  <a:lnTo>
                    <a:pt x="3296" y="646"/>
                  </a:lnTo>
                  <a:lnTo>
                    <a:pt x="3298" y="664"/>
                  </a:lnTo>
                  <a:lnTo>
                    <a:pt x="3298" y="680"/>
                  </a:lnTo>
                  <a:lnTo>
                    <a:pt x="3298" y="680"/>
                  </a:lnTo>
                  <a:lnTo>
                    <a:pt x="3298" y="1008"/>
                  </a:lnTo>
                  <a:lnTo>
                    <a:pt x="3298" y="1008"/>
                  </a:lnTo>
                  <a:lnTo>
                    <a:pt x="3298" y="1032"/>
                  </a:lnTo>
                  <a:lnTo>
                    <a:pt x="3300" y="1038"/>
                  </a:lnTo>
                  <a:lnTo>
                    <a:pt x="3304" y="1044"/>
                  </a:lnTo>
                  <a:lnTo>
                    <a:pt x="3308" y="1048"/>
                  </a:lnTo>
                  <a:lnTo>
                    <a:pt x="3316" y="1048"/>
                  </a:lnTo>
                  <a:lnTo>
                    <a:pt x="3338" y="1050"/>
                  </a:lnTo>
                  <a:lnTo>
                    <a:pt x="3338" y="1050"/>
                  </a:lnTo>
                  <a:lnTo>
                    <a:pt x="3358" y="1052"/>
                  </a:lnTo>
                  <a:lnTo>
                    <a:pt x="3366" y="1054"/>
                  </a:lnTo>
                  <a:lnTo>
                    <a:pt x="3370" y="1056"/>
                  </a:lnTo>
                  <a:lnTo>
                    <a:pt x="3374" y="1060"/>
                  </a:lnTo>
                  <a:lnTo>
                    <a:pt x="3378" y="1066"/>
                  </a:lnTo>
                  <a:lnTo>
                    <a:pt x="3384" y="1086"/>
                  </a:lnTo>
                  <a:lnTo>
                    <a:pt x="3384" y="1086"/>
                  </a:lnTo>
                  <a:lnTo>
                    <a:pt x="3386" y="1090"/>
                  </a:lnTo>
                  <a:lnTo>
                    <a:pt x="3390" y="1094"/>
                  </a:lnTo>
                  <a:lnTo>
                    <a:pt x="3390" y="1094"/>
                  </a:lnTo>
                  <a:lnTo>
                    <a:pt x="3400" y="1096"/>
                  </a:lnTo>
                  <a:lnTo>
                    <a:pt x="3408" y="1096"/>
                  </a:lnTo>
                  <a:lnTo>
                    <a:pt x="3426" y="1096"/>
                  </a:lnTo>
                  <a:lnTo>
                    <a:pt x="3426" y="1096"/>
                  </a:lnTo>
                  <a:lnTo>
                    <a:pt x="3442" y="1098"/>
                  </a:lnTo>
                  <a:lnTo>
                    <a:pt x="3448" y="1100"/>
                  </a:lnTo>
                  <a:lnTo>
                    <a:pt x="3452" y="1104"/>
                  </a:lnTo>
                  <a:lnTo>
                    <a:pt x="3456" y="1108"/>
                  </a:lnTo>
                  <a:lnTo>
                    <a:pt x="3458" y="1114"/>
                  </a:lnTo>
                  <a:lnTo>
                    <a:pt x="3460" y="1130"/>
                  </a:lnTo>
                  <a:lnTo>
                    <a:pt x="3460" y="1130"/>
                  </a:lnTo>
                  <a:lnTo>
                    <a:pt x="3460" y="1160"/>
                  </a:lnTo>
                  <a:lnTo>
                    <a:pt x="3462" y="1192"/>
                  </a:lnTo>
                  <a:lnTo>
                    <a:pt x="3462" y="1192"/>
                  </a:lnTo>
                  <a:lnTo>
                    <a:pt x="3464" y="1202"/>
                  </a:lnTo>
                  <a:lnTo>
                    <a:pt x="3468" y="1208"/>
                  </a:lnTo>
                  <a:lnTo>
                    <a:pt x="3474" y="1212"/>
                  </a:lnTo>
                  <a:lnTo>
                    <a:pt x="3484" y="1214"/>
                  </a:lnTo>
                  <a:lnTo>
                    <a:pt x="3484" y="1214"/>
                  </a:lnTo>
                  <a:lnTo>
                    <a:pt x="3492" y="1214"/>
                  </a:lnTo>
                  <a:lnTo>
                    <a:pt x="3492" y="1214"/>
                  </a:lnTo>
                  <a:lnTo>
                    <a:pt x="3518" y="1214"/>
                  </a:lnTo>
                  <a:lnTo>
                    <a:pt x="3526" y="1212"/>
                  </a:lnTo>
                  <a:lnTo>
                    <a:pt x="3532" y="1210"/>
                  </a:lnTo>
                  <a:lnTo>
                    <a:pt x="3536" y="1204"/>
                  </a:lnTo>
                  <a:lnTo>
                    <a:pt x="3538" y="1196"/>
                  </a:lnTo>
                  <a:lnTo>
                    <a:pt x="3538" y="1170"/>
                  </a:lnTo>
                  <a:lnTo>
                    <a:pt x="3538" y="1170"/>
                  </a:lnTo>
                  <a:lnTo>
                    <a:pt x="3538" y="884"/>
                  </a:lnTo>
                  <a:lnTo>
                    <a:pt x="3538" y="884"/>
                  </a:lnTo>
                  <a:lnTo>
                    <a:pt x="3540" y="860"/>
                  </a:lnTo>
                  <a:lnTo>
                    <a:pt x="3542" y="852"/>
                  </a:lnTo>
                  <a:lnTo>
                    <a:pt x="3546" y="846"/>
                  </a:lnTo>
                  <a:lnTo>
                    <a:pt x="3552" y="842"/>
                  </a:lnTo>
                  <a:lnTo>
                    <a:pt x="3560" y="840"/>
                  </a:lnTo>
                  <a:lnTo>
                    <a:pt x="3586" y="838"/>
                  </a:lnTo>
                  <a:lnTo>
                    <a:pt x="3586" y="838"/>
                  </a:lnTo>
                  <a:lnTo>
                    <a:pt x="3694" y="838"/>
                  </a:lnTo>
                  <a:lnTo>
                    <a:pt x="3694" y="838"/>
                  </a:lnTo>
                  <a:lnTo>
                    <a:pt x="3718" y="840"/>
                  </a:lnTo>
                  <a:lnTo>
                    <a:pt x="3726" y="842"/>
                  </a:lnTo>
                  <a:lnTo>
                    <a:pt x="3732" y="846"/>
                  </a:lnTo>
                  <a:lnTo>
                    <a:pt x="3736" y="850"/>
                  </a:lnTo>
                  <a:lnTo>
                    <a:pt x="3738" y="858"/>
                  </a:lnTo>
                  <a:lnTo>
                    <a:pt x="3740" y="882"/>
                  </a:lnTo>
                  <a:lnTo>
                    <a:pt x="3740" y="882"/>
                  </a:lnTo>
                  <a:lnTo>
                    <a:pt x="3740" y="900"/>
                  </a:lnTo>
                  <a:lnTo>
                    <a:pt x="3742" y="908"/>
                  </a:lnTo>
                  <a:lnTo>
                    <a:pt x="3748" y="916"/>
                  </a:lnTo>
                  <a:lnTo>
                    <a:pt x="3748" y="916"/>
                  </a:lnTo>
                  <a:lnTo>
                    <a:pt x="3772" y="926"/>
                  </a:lnTo>
                  <a:lnTo>
                    <a:pt x="3780" y="930"/>
                  </a:lnTo>
                  <a:lnTo>
                    <a:pt x="3786" y="936"/>
                  </a:lnTo>
                  <a:lnTo>
                    <a:pt x="3788" y="942"/>
                  </a:lnTo>
                  <a:lnTo>
                    <a:pt x="3790" y="952"/>
                  </a:lnTo>
                  <a:lnTo>
                    <a:pt x="3790" y="978"/>
                  </a:lnTo>
                  <a:lnTo>
                    <a:pt x="3790" y="978"/>
                  </a:lnTo>
                  <a:lnTo>
                    <a:pt x="3790" y="1024"/>
                  </a:lnTo>
                  <a:lnTo>
                    <a:pt x="3792" y="1050"/>
                  </a:lnTo>
                  <a:lnTo>
                    <a:pt x="3794" y="1076"/>
                  </a:lnTo>
                  <a:lnTo>
                    <a:pt x="3794" y="1076"/>
                  </a:lnTo>
                  <a:lnTo>
                    <a:pt x="3800" y="1066"/>
                  </a:lnTo>
                  <a:lnTo>
                    <a:pt x="3802" y="1058"/>
                  </a:lnTo>
                  <a:lnTo>
                    <a:pt x="3802" y="1044"/>
                  </a:lnTo>
                  <a:lnTo>
                    <a:pt x="3802" y="1044"/>
                  </a:lnTo>
                  <a:lnTo>
                    <a:pt x="3804" y="962"/>
                  </a:lnTo>
                  <a:lnTo>
                    <a:pt x="3802" y="880"/>
                  </a:lnTo>
                  <a:lnTo>
                    <a:pt x="3802" y="880"/>
                  </a:lnTo>
                  <a:lnTo>
                    <a:pt x="3802" y="870"/>
                  </a:lnTo>
                  <a:lnTo>
                    <a:pt x="3804" y="862"/>
                  </a:lnTo>
                  <a:lnTo>
                    <a:pt x="3806" y="854"/>
                  </a:lnTo>
                  <a:lnTo>
                    <a:pt x="3810" y="848"/>
                  </a:lnTo>
                  <a:lnTo>
                    <a:pt x="3816" y="842"/>
                  </a:lnTo>
                  <a:lnTo>
                    <a:pt x="3822" y="838"/>
                  </a:lnTo>
                  <a:lnTo>
                    <a:pt x="3838" y="830"/>
                  </a:lnTo>
                  <a:lnTo>
                    <a:pt x="3838" y="830"/>
                  </a:lnTo>
                  <a:lnTo>
                    <a:pt x="3916" y="806"/>
                  </a:lnTo>
                  <a:lnTo>
                    <a:pt x="3992" y="780"/>
                  </a:lnTo>
                  <a:lnTo>
                    <a:pt x="3992" y="780"/>
                  </a:lnTo>
                  <a:lnTo>
                    <a:pt x="4006" y="774"/>
                  </a:lnTo>
                  <a:lnTo>
                    <a:pt x="4020" y="768"/>
                  </a:lnTo>
                  <a:lnTo>
                    <a:pt x="4036" y="766"/>
                  </a:lnTo>
                  <a:lnTo>
                    <a:pt x="4042" y="764"/>
                  </a:lnTo>
                  <a:lnTo>
                    <a:pt x="4050" y="766"/>
                  </a:lnTo>
                  <a:lnTo>
                    <a:pt x="4050" y="766"/>
                  </a:lnTo>
                  <a:lnTo>
                    <a:pt x="4056" y="774"/>
                  </a:lnTo>
                  <a:lnTo>
                    <a:pt x="4060" y="782"/>
                  </a:lnTo>
                  <a:lnTo>
                    <a:pt x="4060" y="800"/>
                  </a:lnTo>
                  <a:lnTo>
                    <a:pt x="4060" y="800"/>
                  </a:lnTo>
                  <a:lnTo>
                    <a:pt x="4060" y="892"/>
                  </a:lnTo>
                  <a:lnTo>
                    <a:pt x="4060" y="892"/>
                  </a:lnTo>
                  <a:lnTo>
                    <a:pt x="4062" y="902"/>
                  </a:lnTo>
                  <a:lnTo>
                    <a:pt x="4064" y="912"/>
                  </a:lnTo>
                  <a:lnTo>
                    <a:pt x="4072" y="918"/>
                  </a:lnTo>
                  <a:lnTo>
                    <a:pt x="4080" y="924"/>
                  </a:lnTo>
                  <a:lnTo>
                    <a:pt x="4080" y="924"/>
                  </a:lnTo>
                  <a:lnTo>
                    <a:pt x="4096" y="932"/>
                  </a:lnTo>
                  <a:lnTo>
                    <a:pt x="4112" y="940"/>
                  </a:lnTo>
                  <a:lnTo>
                    <a:pt x="4128" y="944"/>
                  </a:lnTo>
                  <a:lnTo>
                    <a:pt x="4146" y="946"/>
                  </a:lnTo>
                  <a:lnTo>
                    <a:pt x="4146" y="946"/>
                  </a:lnTo>
                  <a:lnTo>
                    <a:pt x="4152" y="948"/>
                  </a:lnTo>
                  <a:lnTo>
                    <a:pt x="4158" y="950"/>
                  </a:lnTo>
                  <a:lnTo>
                    <a:pt x="4160" y="954"/>
                  </a:lnTo>
                  <a:lnTo>
                    <a:pt x="4164" y="960"/>
                  </a:lnTo>
                  <a:lnTo>
                    <a:pt x="4166" y="972"/>
                  </a:lnTo>
                  <a:lnTo>
                    <a:pt x="4170" y="982"/>
                  </a:lnTo>
                  <a:lnTo>
                    <a:pt x="4170" y="982"/>
                  </a:lnTo>
                  <a:lnTo>
                    <a:pt x="4178" y="974"/>
                  </a:lnTo>
                  <a:lnTo>
                    <a:pt x="4182" y="964"/>
                  </a:lnTo>
                  <a:lnTo>
                    <a:pt x="4184" y="954"/>
                  </a:lnTo>
                  <a:lnTo>
                    <a:pt x="4184" y="944"/>
                  </a:lnTo>
                  <a:lnTo>
                    <a:pt x="4184" y="944"/>
                  </a:lnTo>
                  <a:lnTo>
                    <a:pt x="4184" y="782"/>
                  </a:lnTo>
                  <a:lnTo>
                    <a:pt x="4184" y="782"/>
                  </a:lnTo>
                  <a:lnTo>
                    <a:pt x="4184" y="760"/>
                  </a:lnTo>
                  <a:lnTo>
                    <a:pt x="4188" y="750"/>
                  </a:lnTo>
                  <a:lnTo>
                    <a:pt x="4194" y="742"/>
                  </a:lnTo>
                  <a:lnTo>
                    <a:pt x="4194" y="742"/>
                  </a:lnTo>
                  <a:lnTo>
                    <a:pt x="4236" y="736"/>
                  </a:lnTo>
                  <a:lnTo>
                    <a:pt x="4278" y="734"/>
                  </a:lnTo>
                  <a:lnTo>
                    <a:pt x="4298" y="734"/>
                  </a:lnTo>
                  <a:lnTo>
                    <a:pt x="4320" y="736"/>
                  </a:lnTo>
                  <a:lnTo>
                    <a:pt x="4340" y="740"/>
                  </a:lnTo>
                  <a:lnTo>
                    <a:pt x="4360" y="744"/>
                  </a:lnTo>
                  <a:lnTo>
                    <a:pt x="4360" y="744"/>
                  </a:lnTo>
                  <a:lnTo>
                    <a:pt x="4370" y="744"/>
                  </a:lnTo>
                  <a:lnTo>
                    <a:pt x="4376" y="744"/>
                  </a:lnTo>
                  <a:lnTo>
                    <a:pt x="4382" y="746"/>
                  </a:lnTo>
                  <a:lnTo>
                    <a:pt x="4388" y="750"/>
                  </a:lnTo>
                  <a:lnTo>
                    <a:pt x="4390" y="756"/>
                  </a:lnTo>
                  <a:lnTo>
                    <a:pt x="4392" y="762"/>
                  </a:lnTo>
                  <a:lnTo>
                    <a:pt x="4394" y="778"/>
                  </a:lnTo>
                  <a:lnTo>
                    <a:pt x="4394" y="778"/>
                  </a:lnTo>
                  <a:lnTo>
                    <a:pt x="4394" y="830"/>
                  </a:lnTo>
                  <a:lnTo>
                    <a:pt x="4394" y="880"/>
                  </a:lnTo>
                  <a:lnTo>
                    <a:pt x="4394" y="980"/>
                  </a:lnTo>
                  <a:lnTo>
                    <a:pt x="4394" y="980"/>
                  </a:lnTo>
                  <a:lnTo>
                    <a:pt x="4398" y="986"/>
                  </a:lnTo>
                  <a:lnTo>
                    <a:pt x="4400" y="992"/>
                  </a:lnTo>
                  <a:lnTo>
                    <a:pt x="4402" y="1002"/>
                  </a:lnTo>
                  <a:lnTo>
                    <a:pt x="4402" y="1026"/>
                  </a:lnTo>
                  <a:lnTo>
                    <a:pt x="4402" y="1026"/>
                  </a:lnTo>
                  <a:lnTo>
                    <a:pt x="4402" y="1102"/>
                  </a:lnTo>
                  <a:lnTo>
                    <a:pt x="4402" y="1102"/>
                  </a:lnTo>
                  <a:lnTo>
                    <a:pt x="4402" y="1108"/>
                  </a:lnTo>
                  <a:lnTo>
                    <a:pt x="4404" y="1112"/>
                  </a:lnTo>
                  <a:lnTo>
                    <a:pt x="4406" y="1114"/>
                  </a:lnTo>
                  <a:lnTo>
                    <a:pt x="4408" y="1116"/>
                  </a:lnTo>
                  <a:lnTo>
                    <a:pt x="4416" y="1118"/>
                  </a:lnTo>
                  <a:lnTo>
                    <a:pt x="4424" y="1118"/>
                  </a:lnTo>
                  <a:lnTo>
                    <a:pt x="4424" y="1118"/>
                  </a:lnTo>
                  <a:lnTo>
                    <a:pt x="4444" y="1120"/>
                  </a:lnTo>
                  <a:lnTo>
                    <a:pt x="4454" y="1124"/>
                  </a:lnTo>
                  <a:lnTo>
                    <a:pt x="4462" y="1130"/>
                  </a:lnTo>
                  <a:lnTo>
                    <a:pt x="4462" y="1130"/>
                  </a:lnTo>
                  <a:lnTo>
                    <a:pt x="4474" y="1134"/>
                  </a:lnTo>
                  <a:lnTo>
                    <a:pt x="4480" y="1136"/>
                  </a:lnTo>
                  <a:lnTo>
                    <a:pt x="4486" y="1138"/>
                  </a:lnTo>
                  <a:lnTo>
                    <a:pt x="4492" y="1136"/>
                  </a:lnTo>
                  <a:lnTo>
                    <a:pt x="4496" y="1134"/>
                  </a:lnTo>
                  <a:lnTo>
                    <a:pt x="4500" y="1128"/>
                  </a:lnTo>
                  <a:lnTo>
                    <a:pt x="4504" y="1120"/>
                  </a:lnTo>
                  <a:lnTo>
                    <a:pt x="4504" y="1120"/>
                  </a:lnTo>
                  <a:lnTo>
                    <a:pt x="4504" y="1058"/>
                  </a:lnTo>
                  <a:lnTo>
                    <a:pt x="4504" y="1058"/>
                  </a:lnTo>
                  <a:lnTo>
                    <a:pt x="4504" y="1044"/>
                  </a:lnTo>
                  <a:lnTo>
                    <a:pt x="4508" y="1032"/>
                  </a:lnTo>
                  <a:lnTo>
                    <a:pt x="4510" y="1028"/>
                  </a:lnTo>
                  <a:lnTo>
                    <a:pt x="4514" y="1022"/>
                  </a:lnTo>
                  <a:lnTo>
                    <a:pt x="4520" y="1018"/>
                  </a:lnTo>
                  <a:lnTo>
                    <a:pt x="4528" y="1016"/>
                  </a:lnTo>
                  <a:lnTo>
                    <a:pt x="4528" y="1016"/>
                  </a:lnTo>
                  <a:lnTo>
                    <a:pt x="4532" y="1012"/>
                  </a:lnTo>
                  <a:lnTo>
                    <a:pt x="4536" y="1010"/>
                  </a:lnTo>
                  <a:lnTo>
                    <a:pt x="4540" y="1004"/>
                  </a:lnTo>
                  <a:lnTo>
                    <a:pt x="4542" y="1000"/>
                  </a:lnTo>
                  <a:lnTo>
                    <a:pt x="4542" y="990"/>
                  </a:lnTo>
                  <a:lnTo>
                    <a:pt x="4542" y="980"/>
                  </a:lnTo>
                  <a:lnTo>
                    <a:pt x="4542" y="980"/>
                  </a:lnTo>
                  <a:lnTo>
                    <a:pt x="4542" y="964"/>
                  </a:lnTo>
                  <a:lnTo>
                    <a:pt x="4544" y="950"/>
                  </a:lnTo>
                  <a:lnTo>
                    <a:pt x="4548" y="936"/>
                  </a:lnTo>
                  <a:lnTo>
                    <a:pt x="4552" y="928"/>
                  </a:lnTo>
                  <a:lnTo>
                    <a:pt x="4558" y="922"/>
                  </a:lnTo>
                  <a:lnTo>
                    <a:pt x="4558" y="922"/>
                  </a:lnTo>
                  <a:lnTo>
                    <a:pt x="4562" y="914"/>
                  </a:lnTo>
                  <a:lnTo>
                    <a:pt x="4564" y="904"/>
                  </a:lnTo>
                  <a:lnTo>
                    <a:pt x="4564" y="884"/>
                  </a:lnTo>
                  <a:lnTo>
                    <a:pt x="4564" y="884"/>
                  </a:lnTo>
                  <a:lnTo>
                    <a:pt x="4566" y="766"/>
                  </a:lnTo>
                  <a:lnTo>
                    <a:pt x="4564" y="646"/>
                  </a:lnTo>
                  <a:lnTo>
                    <a:pt x="4564" y="646"/>
                  </a:lnTo>
                  <a:lnTo>
                    <a:pt x="4564" y="628"/>
                  </a:lnTo>
                  <a:lnTo>
                    <a:pt x="4566" y="620"/>
                  </a:lnTo>
                  <a:lnTo>
                    <a:pt x="4568" y="610"/>
                  </a:lnTo>
                  <a:lnTo>
                    <a:pt x="4568" y="610"/>
                  </a:lnTo>
                  <a:lnTo>
                    <a:pt x="4570" y="604"/>
                  </a:lnTo>
                  <a:lnTo>
                    <a:pt x="4574" y="600"/>
                  </a:lnTo>
                  <a:lnTo>
                    <a:pt x="4578" y="598"/>
                  </a:lnTo>
                  <a:lnTo>
                    <a:pt x="4586" y="596"/>
                  </a:lnTo>
                  <a:lnTo>
                    <a:pt x="4586" y="596"/>
                  </a:lnTo>
                  <a:lnTo>
                    <a:pt x="4624" y="596"/>
                  </a:lnTo>
                  <a:lnTo>
                    <a:pt x="4660" y="594"/>
                  </a:lnTo>
                  <a:lnTo>
                    <a:pt x="4698" y="592"/>
                  </a:lnTo>
                  <a:lnTo>
                    <a:pt x="4736" y="592"/>
                  </a:lnTo>
                  <a:lnTo>
                    <a:pt x="4736" y="592"/>
                  </a:lnTo>
                  <a:lnTo>
                    <a:pt x="4748" y="592"/>
                  </a:lnTo>
                  <a:lnTo>
                    <a:pt x="4754" y="594"/>
                  </a:lnTo>
                  <a:lnTo>
                    <a:pt x="4760" y="598"/>
                  </a:lnTo>
                  <a:lnTo>
                    <a:pt x="4760" y="598"/>
                  </a:lnTo>
                  <a:lnTo>
                    <a:pt x="4764" y="606"/>
                  </a:lnTo>
                  <a:lnTo>
                    <a:pt x="4766" y="616"/>
                  </a:lnTo>
                  <a:lnTo>
                    <a:pt x="4766" y="636"/>
                  </a:lnTo>
                  <a:lnTo>
                    <a:pt x="4766" y="636"/>
                  </a:lnTo>
                  <a:lnTo>
                    <a:pt x="4766" y="948"/>
                  </a:lnTo>
                  <a:lnTo>
                    <a:pt x="4766" y="948"/>
                  </a:lnTo>
                  <a:lnTo>
                    <a:pt x="4768" y="974"/>
                  </a:lnTo>
                  <a:lnTo>
                    <a:pt x="4770" y="998"/>
                  </a:lnTo>
                  <a:lnTo>
                    <a:pt x="4770" y="998"/>
                  </a:lnTo>
                  <a:lnTo>
                    <a:pt x="4772" y="1008"/>
                  </a:lnTo>
                  <a:lnTo>
                    <a:pt x="4776" y="1012"/>
                  </a:lnTo>
                  <a:lnTo>
                    <a:pt x="4782" y="1014"/>
                  </a:lnTo>
                  <a:lnTo>
                    <a:pt x="4790" y="1014"/>
                  </a:lnTo>
                  <a:lnTo>
                    <a:pt x="4790" y="1014"/>
                  </a:lnTo>
                  <a:lnTo>
                    <a:pt x="4802" y="1006"/>
                  </a:lnTo>
                  <a:lnTo>
                    <a:pt x="4814" y="1002"/>
                  </a:lnTo>
                  <a:lnTo>
                    <a:pt x="4814" y="1002"/>
                  </a:lnTo>
                  <a:lnTo>
                    <a:pt x="4848" y="1000"/>
                  </a:lnTo>
                  <a:lnTo>
                    <a:pt x="4882" y="1000"/>
                  </a:lnTo>
                  <a:lnTo>
                    <a:pt x="4950" y="1000"/>
                  </a:lnTo>
                  <a:lnTo>
                    <a:pt x="4950" y="1000"/>
                  </a:lnTo>
                  <a:lnTo>
                    <a:pt x="4960" y="1002"/>
                  </a:lnTo>
                  <a:lnTo>
                    <a:pt x="4970" y="1004"/>
                  </a:lnTo>
                  <a:lnTo>
                    <a:pt x="4978" y="1010"/>
                  </a:lnTo>
                  <a:lnTo>
                    <a:pt x="4982" y="1020"/>
                  </a:lnTo>
                  <a:lnTo>
                    <a:pt x="4982" y="1020"/>
                  </a:lnTo>
                  <a:lnTo>
                    <a:pt x="4984" y="1026"/>
                  </a:lnTo>
                  <a:lnTo>
                    <a:pt x="4986" y="1030"/>
                  </a:lnTo>
                  <a:lnTo>
                    <a:pt x="4988" y="1034"/>
                  </a:lnTo>
                  <a:lnTo>
                    <a:pt x="4988" y="1034"/>
                  </a:lnTo>
                  <a:lnTo>
                    <a:pt x="4992" y="1020"/>
                  </a:lnTo>
                  <a:lnTo>
                    <a:pt x="4996" y="1014"/>
                  </a:lnTo>
                  <a:lnTo>
                    <a:pt x="5000" y="1008"/>
                  </a:lnTo>
                  <a:lnTo>
                    <a:pt x="5004" y="1004"/>
                  </a:lnTo>
                  <a:lnTo>
                    <a:pt x="5010" y="1002"/>
                  </a:lnTo>
                  <a:lnTo>
                    <a:pt x="5018" y="1000"/>
                  </a:lnTo>
                  <a:lnTo>
                    <a:pt x="5026" y="1000"/>
                  </a:lnTo>
                  <a:lnTo>
                    <a:pt x="5026" y="1000"/>
                  </a:lnTo>
                  <a:lnTo>
                    <a:pt x="5034" y="1002"/>
                  </a:lnTo>
                  <a:lnTo>
                    <a:pt x="5040" y="1004"/>
                  </a:lnTo>
                  <a:lnTo>
                    <a:pt x="5044" y="1010"/>
                  </a:lnTo>
                  <a:lnTo>
                    <a:pt x="5046" y="1016"/>
                  </a:lnTo>
                  <a:lnTo>
                    <a:pt x="5046" y="1016"/>
                  </a:lnTo>
                  <a:lnTo>
                    <a:pt x="5048" y="1090"/>
                  </a:lnTo>
                  <a:lnTo>
                    <a:pt x="5046" y="1126"/>
                  </a:lnTo>
                  <a:lnTo>
                    <a:pt x="5046" y="1144"/>
                  </a:lnTo>
                  <a:lnTo>
                    <a:pt x="5042" y="1162"/>
                  </a:lnTo>
                  <a:lnTo>
                    <a:pt x="5042" y="1162"/>
                  </a:lnTo>
                  <a:lnTo>
                    <a:pt x="5038" y="1170"/>
                  </a:lnTo>
                  <a:lnTo>
                    <a:pt x="5040" y="1174"/>
                  </a:lnTo>
                  <a:lnTo>
                    <a:pt x="5044" y="1174"/>
                  </a:lnTo>
                  <a:lnTo>
                    <a:pt x="5050" y="1176"/>
                  </a:lnTo>
                  <a:lnTo>
                    <a:pt x="5050" y="1176"/>
                  </a:lnTo>
                  <a:lnTo>
                    <a:pt x="5086" y="1174"/>
                  </a:lnTo>
                  <a:lnTo>
                    <a:pt x="5122" y="1174"/>
                  </a:lnTo>
                  <a:lnTo>
                    <a:pt x="5122" y="1174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0" y="1170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2" y="1174"/>
                  </a:lnTo>
                  <a:lnTo>
                    <a:pt x="5120" y="1174"/>
                  </a:lnTo>
                  <a:lnTo>
                    <a:pt x="5120" y="1174"/>
                  </a:lnTo>
                  <a:lnTo>
                    <a:pt x="5052" y="1174"/>
                  </a:lnTo>
                  <a:lnTo>
                    <a:pt x="5052" y="1174"/>
                  </a:lnTo>
                  <a:lnTo>
                    <a:pt x="5048" y="1174"/>
                  </a:lnTo>
                  <a:lnTo>
                    <a:pt x="5042" y="1174"/>
                  </a:lnTo>
                  <a:lnTo>
                    <a:pt x="5042" y="1174"/>
                  </a:lnTo>
                  <a:lnTo>
                    <a:pt x="5040" y="1172"/>
                  </a:lnTo>
                  <a:lnTo>
                    <a:pt x="5040" y="1164"/>
                  </a:lnTo>
                  <a:lnTo>
                    <a:pt x="5040" y="1164"/>
                  </a:lnTo>
                  <a:lnTo>
                    <a:pt x="5048" y="1160"/>
                  </a:lnTo>
                  <a:lnTo>
                    <a:pt x="5056" y="1158"/>
                  </a:lnTo>
                  <a:lnTo>
                    <a:pt x="5072" y="1158"/>
                  </a:lnTo>
                  <a:lnTo>
                    <a:pt x="5090" y="1158"/>
                  </a:lnTo>
                  <a:lnTo>
                    <a:pt x="5106" y="1158"/>
                  </a:lnTo>
                  <a:lnTo>
                    <a:pt x="5106" y="1158"/>
                  </a:lnTo>
                  <a:lnTo>
                    <a:pt x="5116" y="1158"/>
                  </a:lnTo>
                  <a:lnTo>
                    <a:pt x="5124" y="1156"/>
                  </a:lnTo>
                  <a:lnTo>
                    <a:pt x="5132" y="1152"/>
                  </a:lnTo>
                  <a:lnTo>
                    <a:pt x="5134" y="1150"/>
                  </a:lnTo>
                  <a:lnTo>
                    <a:pt x="5136" y="1144"/>
                  </a:lnTo>
                  <a:lnTo>
                    <a:pt x="5136" y="1144"/>
                  </a:lnTo>
                  <a:lnTo>
                    <a:pt x="5138" y="1118"/>
                  </a:lnTo>
                  <a:lnTo>
                    <a:pt x="5138" y="1090"/>
                  </a:lnTo>
                  <a:lnTo>
                    <a:pt x="5138" y="1090"/>
                  </a:lnTo>
                  <a:lnTo>
                    <a:pt x="5136" y="964"/>
                  </a:lnTo>
                  <a:lnTo>
                    <a:pt x="5136" y="836"/>
                  </a:lnTo>
                  <a:lnTo>
                    <a:pt x="5136" y="836"/>
                  </a:lnTo>
                  <a:lnTo>
                    <a:pt x="5138" y="824"/>
                  </a:lnTo>
                  <a:lnTo>
                    <a:pt x="5140" y="812"/>
                  </a:lnTo>
                  <a:lnTo>
                    <a:pt x="5140" y="812"/>
                  </a:lnTo>
                  <a:lnTo>
                    <a:pt x="5144" y="808"/>
                  </a:lnTo>
                  <a:lnTo>
                    <a:pt x="5146" y="804"/>
                  </a:lnTo>
                  <a:lnTo>
                    <a:pt x="5146" y="804"/>
                  </a:lnTo>
                  <a:lnTo>
                    <a:pt x="5164" y="800"/>
                  </a:lnTo>
                  <a:lnTo>
                    <a:pt x="5182" y="798"/>
                  </a:lnTo>
                  <a:lnTo>
                    <a:pt x="5216" y="800"/>
                  </a:lnTo>
                  <a:lnTo>
                    <a:pt x="5216" y="800"/>
                  </a:lnTo>
                  <a:lnTo>
                    <a:pt x="5222" y="800"/>
                  </a:lnTo>
                  <a:lnTo>
                    <a:pt x="5228" y="802"/>
                  </a:lnTo>
                  <a:lnTo>
                    <a:pt x="5232" y="806"/>
                  </a:lnTo>
                  <a:lnTo>
                    <a:pt x="5236" y="810"/>
                  </a:lnTo>
                  <a:lnTo>
                    <a:pt x="5238" y="820"/>
                  </a:lnTo>
                  <a:lnTo>
                    <a:pt x="5240" y="832"/>
                  </a:lnTo>
                  <a:lnTo>
                    <a:pt x="5240" y="832"/>
                  </a:lnTo>
                  <a:lnTo>
                    <a:pt x="5238" y="884"/>
                  </a:lnTo>
                  <a:lnTo>
                    <a:pt x="5238" y="938"/>
                  </a:lnTo>
                  <a:lnTo>
                    <a:pt x="5238" y="1044"/>
                  </a:lnTo>
                  <a:lnTo>
                    <a:pt x="5238" y="1044"/>
                  </a:lnTo>
                  <a:lnTo>
                    <a:pt x="5238" y="1052"/>
                  </a:lnTo>
                  <a:lnTo>
                    <a:pt x="5238" y="1052"/>
                  </a:lnTo>
                  <a:lnTo>
                    <a:pt x="5244" y="1056"/>
                  </a:lnTo>
                  <a:lnTo>
                    <a:pt x="5250" y="1058"/>
                  </a:lnTo>
                  <a:lnTo>
                    <a:pt x="5264" y="1058"/>
                  </a:lnTo>
                  <a:lnTo>
                    <a:pt x="5278" y="1056"/>
                  </a:lnTo>
                  <a:lnTo>
                    <a:pt x="5290" y="1056"/>
                  </a:lnTo>
                  <a:lnTo>
                    <a:pt x="5290" y="1056"/>
                  </a:lnTo>
                  <a:lnTo>
                    <a:pt x="5300" y="1056"/>
                  </a:lnTo>
                  <a:lnTo>
                    <a:pt x="5300" y="1056"/>
                  </a:lnTo>
                  <a:lnTo>
                    <a:pt x="5316" y="1058"/>
                  </a:lnTo>
                  <a:lnTo>
                    <a:pt x="5324" y="1060"/>
                  </a:lnTo>
                  <a:lnTo>
                    <a:pt x="5332" y="1064"/>
                  </a:lnTo>
                  <a:lnTo>
                    <a:pt x="5332" y="1064"/>
                  </a:lnTo>
                  <a:lnTo>
                    <a:pt x="5336" y="1070"/>
                  </a:lnTo>
                  <a:lnTo>
                    <a:pt x="5338" y="1078"/>
                  </a:lnTo>
                  <a:lnTo>
                    <a:pt x="5340" y="1092"/>
                  </a:lnTo>
                  <a:lnTo>
                    <a:pt x="5340" y="1092"/>
                  </a:lnTo>
                  <a:lnTo>
                    <a:pt x="5344" y="1100"/>
                  </a:lnTo>
                  <a:lnTo>
                    <a:pt x="5344" y="1100"/>
                  </a:lnTo>
                  <a:lnTo>
                    <a:pt x="5350" y="1102"/>
                  </a:lnTo>
                  <a:lnTo>
                    <a:pt x="5358" y="1102"/>
                  </a:lnTo>
                  <a:lnTo>
                    <a:pt x="5372" y="1102"/>
                  </a:lnTo>
                  <a:lnTo>
                    <a:pt x="5372" y="1102"/>
                  </a:lnTo>
                  <a:lnTo>
                    <a:pt x="5392" y="1104"/>
                  </a:lnTo>
                  <a:lnTo>
                    <a:pt x="5400" y="1106"/>
                  </a:lnTo>
                  <a:lnTo>
                    <a:pt x="5404" y="1108"/>
                  </a:lnTo>
                  <a:lnTo>
                    <a:pt x="5406" y="1112"/>
                  </a:lnTo>
                  <a:lnTo>
                    <a:pt x="5410" y="1120"/>
                  </a:lnTo>
                  <a:lnTo>
                    <a:pt x="5412" y="1140"/>
                  </a:lnTo>
                  <a:lnTo>
                    <a:pt x="5412" y="1140"/>
                  </a:lnTo>
                  <a:lnTo>
                    <a:pt x="5412" y="1146"/>
                  </a:lnTo>
                  <a:lnTo>
                    <a:pt x="5414" y="1150"/>
                  </a:lnTo>
                  <a:lnTo>
                    <a:pt x="5414" y="1150"/>
                  </a:lnTo>
                  <a:lnTo>
                    <a:pt x="5432" y="1154"/>
                  </a:lnTo>
                  <a:lnTo>
                    <a:pt x="5448" y="1154"/>
                  </a:lnTo>
                  <a:lnTo>
                    <a:pt x="5466" y="1152"/>
                  </a:lnTo>
                  <a:lnTo>
                    <a:pt x="5482" y="1148"/>
                  </a:lnTo>
                  <a:lnTo>
                    <a:pt x="5482" y="1148"/>
                  </a:lnTo>
                  <a:lnTo>
                    <a:pt x="5484" y="1144"/>
                  </a:lnTo>
                  <a:lnTo>
                    <a:pt x="5486" y="1138"/>
                  </a:lnTo>
                  <a:lnTo>
                    <a:pt x="5486" y="1138"/>
                  </a:lnTo>
                  <a:lnTo>
                    <a:pt x="5486" y="1096"/>
                  </a:lnTo>
                  <a:lnTo>
                    <a:pt x="5486" y="1054"/>
                  </a:lnTo>
                  <a:lnTo>
                    <a:pt x="5486" y="1054"/>
                  </a:lnTo>
                  <a:lnTo>
                    <a:pt x="5488" y="1036"/>
                  </a:lnTo>
                  <a:lnTo>
                    <a:pt x="5490" y="1030"/>
                  </a:lnTo>
                  <a:lnTo>
                    <a:pt x="5492" y="1026"/>
                  </a:lnTo>
                  <a:lnTo>
                    <a:pt x="5498" y="1022"/>
                  </a:lnTo>
                  <a:lnTo>
                    <a:pt x="5504" y="1020"/>
                  </a:lnTo>
                  <a:lnTo>
                    <a:pt x="5522" y="1018"/>
                  </a:lnTo>
                  <a:lnTo>
                    <a:pt x="5522" y="1018"/>
                  </a:lnTo>
                  <a:lnTo>
                    <a:pt x="5536" y="1018"/>
                  </a:lnTo>
                  <a:lnTo>
                    <a:pt x="5542" y="1016"/>
                  </a:lnTo>
                  <a:lnTo>
                    <a:pt x="5548" y="1014"/>
                  </a:lnTo>
                  <a:lnTo>
                    <a:pt x="5548" y="1014"/>
                  </a:lnTo>
                  <a:lnTo>
                    <a:pt x="5550" y="1006"/>
                  </a:lnTo>
                  <a:lnTo>
                    <a:pt x="5552" y="1000"/>
                  </a:lnTo>
                  <a:lnTo>
                    <a:pt x="5552" y="1000"/>
                  </a:lnTo>
                  <a:lnTo>
                    <a:pt x="5552" y="994"/>
                  </a:lnTo>
                  <a:lnTo>
                    <a:pt x="5552" y="994"/>
                  </a:lnTo>
                  <a:lnTo>
                    <a:pt x="5552" y="970"/>
                  </a:lnTo>
                  <a:lnTo>
                    <a:pt x="5554" y="952"/>
                  </a:lnTo>
                  <a:lnTo>
                    <a:pt x="5556" y="938"/>
                  </a:lnTo>
                  <a:lnTo>
                    <a:pt x="5562" y="930"/>
                  </a:lnTo>
                  <a:lnTo>
                    <a:pt x="5570" y="924"/>
                  </a:lnTo>
                  <a:lnTo>
                    <a:pt x="5584" y="922"/>
                  </a:lnTo>
                  <a:lnTo>
                    <a:pt x="5602" y="922"/>
                  </a:lnTo>
                  <a:lnTo>
                    <a:pt x="5628" y="922"/>
                  </a:lnTo>
                  <a:lnTo>
                    <a:pt x="5628" y="922"/>
                  </a:lnTo>
                  <a:lnTo>
                    <a:pt x="5664" y="920"/>
                  </a:lnTo>
                  <a:lnTo>
                    <a:pt x="5674" y="920"/>
                  </a:lnTo>
                  <a:lnTo>
                    <a:pt x="5682" y="922"/>
                  </a:lnTo>
                  <a:lnTo>
                    <a:pt x="5692" y="926"/>
                  </a:lnTo>
                  <a:lnTo>
                    <a:pt x="5700" y="930"/>
                  </a:lnTo>
                  <a:lnTo>
                    <a:pt x="5700" y="930"/>
                  </a:lnTo>
                  <a:lnTo>
                    <a:pt x="5706" y="938"/>
                  </a:lnTo>
                  <a:lnTo>
                    <a:pt x="5706" y="944"/>
                  </a:lnTo>
                  <a:lnTo>
                    <a:pt x="5706" y="960"/>
                  </a:lnTo>
                  <a:lnTo>
                    <a:pt x="5706" y="960"/>
                  </a:lnTo>
                  <a:lnTo>
                    <a:pt x="5706" y="1222"/>
                  </a:lnTo>
                  <a:lnTo>
                    <a:pt x="5708" y="1484"/>
                  </a:lnTo>
                  <a:lnTo>
                    <a:pt x="5708" y="1484"/>
                  </a:lnTo>
                  <a:lnTo>
                    <a:pt x="5706" y="1502"/>
                  </a:lnTo>
                  <a:lnTo>
                    <a:pt x="5704" y="1508"/>
                  </a:lnTo>
                  <a:lnTo>
                    <a:pt x="5700" y="1512"/>
                  </a:lnTo>
                  <a:lnTo>
                    <a:pt x="5696" y="1516"/>
                  </a:lnTo>
                  <a:lnTo>
                    <a:pt x="5690" y="1518"/>
                  </a:lnTo>
                  <a:lnTo>
                    <a:pt x="5672" y="1518"/>
                  </a:lnTo>
                  <a:lnTo>
                    <a:pt x="5672" y="1518"/>
                  </a:lnTo>
                  <a:lnTo>
                    <a:pt x="66" y="1518"/>
                  </a:lnTo>
                  <a:lnTo>
                    <a:pt x="66" y="1518"/>
                  </a:lnTo>
                  <a:lnTo>
                    <a:pt x="30" y="1520"/>
                  </a:lnTo>
                  <a:lnTo>
                    <a:pt x="30" y="15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6"/>
            <p:cNvSpPr>
              <a:spLocks/>
            </p:cNvSpPr>
            <p:nvPr/>
          </p:nvSpPr>
          <p:spPr bwMode="auto">
            <a:xfrm>
              <a:off x="6086475" y="1827743"/>
              <a:ext cx="6105525" cy="1622688"/>
            </a:xfrm>
            <a:custGeom>
              <a:avLst/>
              <a:gdLst/>
              <a:ahLst/>
              <a:cxnLst>
                <a:cxn ang="0">
                  <a:pos x="8" y="1016"/>
                </a:cxn>
                <a:cxn ang="0">
                  <a:pos x="202" y="972"/>
                </a:cxn>
                <a:cxn ang="0">
                  <a:pos x="310" y="876"/>
                </a:cxn>
                <a:cxn ang="0">
                  <a:pos x="454" y="1052"/>
                </a:cxn>
                <a:cxn ang="0">
                  <a:pos x="558" y="1106"/>
                </a:cxn>
                <a:cxn ang="0">
                  <a:pos x="630" y="1242"/>
                </a:cxn>
                <a:cxn ang="0">
                  <a:pos x="606" y="604"/>
                </a:cxn>
                <a:cxn ang="0">
                  <a:pos x="650" y="410"/>
                </a:cxn>
                <a:cxn ang="0">
                  <a:pos x="682" y="374"/>
                </a:cxn>
                <a:cxn ang="0">
                  <a:pos x="742" y="590"/>
                </a:cxn>
                <a:cxn ang="0">
                  <a:pos x="716" y="1002"/>
                </a:cxn>
                <a:cxn ang="0">
                  <a:pos x="742" y="960"/>
                </a:cxn>
                <a:cxn ang="0">
                  <a:pos x="820" y="964"/>
                </a:cxn>
                <a:cxn ang="0">
                  <a:pos x="960" y="1084"/>
                </a:cxn>
                <a:cxn ang="0">
                  <a:pos x="1076" y="1048"/>
                </a:cxn>
                <a:cxn ang="0">
                  <a:pos x="1148" y="772"/>
                </a:cxn>
                <a:cxn ang="0">
                  <a:pos x="1218" y="870"/>
                </a:cxn>
                <a:cxn ang="0">
                  <a:pos x="1334" y="932"/>
                </a:cxn>
                <a:cxn ang="0">
                  <a:pos x="1490" y="970"/>
                </a:cxn>
                <a:cxn ang="0">
                  <a:pos x="1534" y="1074"/>
                </a:cxn>
                <a:cxn ang="0">
                  <a:pos x="1628" y="856"/>
                </a:cxn>
                <a:cxn ang="0">
                  <a:pos x="1738" y="624"/>
                </a:cxn>
                <a:cxn ang="0">
                  <a:pos x="1844" y="586"/>
                </a:cxn>
                <a:cxn ang="0">
                  <a:pos x="1862" y="1038"/>
                </a:cxn>
                <a:cxn ang="0">
                  <a:pos x="2130" y="782"/>
                </a:cxn>
                <a:cxn ang="0">
                  <a:pos x="2246" y="960"/>
                </a:cxn>
                <a:cxn ang="0">
                  <a:pos x="2258" y="1042"/>
                </a:cxn>
                <a:cxn ang="0">
                  <a:pos x="2356" y="750"/>
                </a:cxn>
                <a:cxn ang="0">
                  <a:pos x="2478" y="984"/>
                </a:cxn>
                <a:cxn ang="0">
                  <a:pos x="2556" y="1194"/>
                </a:cxn>
                <a:cxn ang="0">
                  <a:pos x="2594" y="1022"/>
                </a:cxn>
                <a:cxn ang="0">
                  <a:pos x="2638" y="676"/>
                </a:cxn>
                <a:cxn ang="0">
                  <a:pos x="2832" y="686"/>
                </a:cxn>
                <a:cxn ang="0">
                  <a:pos x="2978" y="1002"/>
                </a:cxn>
                <a:cxn ang="0">
                  <a:pos x="3050" y="442"/>
                </a:cxn>
                <a:cxn ang="0">
                  <a:pos x="3156" y="618"/>
                </a:cxn>
                <a:cxn ang="0">
                  <a:pos x="3298" y="1008"/>
                </a:cxn>
                <a:cxn ang="0">
                  <a:pos x="3400" y="1096"/>
                </a:cxn>
                <a:cxn ang="0">
                  <a:pos x="3484" y="1214"/>
                </a:cxn>
                <a:cxn ang="0">
                  <a:pos x="3586" y="838"/>
                </a:cxn>
                <a:cxn ang="0">
                  <a:pos x="3790" y="952"/>
                </a:cxn>
                <a:cxn ang="0">
                  <a:pos x="3816" y="842"/>
                </a:cxn>
                <a:cxn ang="0">
                  <a:pos x="4060" y="892"/>
                </a:cxn>
                <a:cxn ang="0">
                  <a:pos x="4178" y="974"/>
                </a:cxn>
                <a:cxn ang="0">
                  <a:pos x="4370" y="744"/>
                </a:cxn>
                <a:cxn ang="0">
                  <a:pos x="4402" y="1102"/>
                </a:cxn>
                <a:cxn ang="0">
                  <a:pos x="4504" y="1120"/>
                </a:cxn>
                <a:cxn ang="0">
                  <a:pos x="4542" y="964"/>
                </a:cxn>
                <a:cxn ang="0">
                  <a:pos x="4574" y="600"/>
                </a:cxn>
                <a:cxn ang="0">
                  <a:pos x="4766" y="948"/>
                </a:cxn>
                <a:cxn ang="0">
                  <a:pos x="4978" y="1010"/>
                </a:cxn>
                <a:cxn ang="0">
                  <a:pos x="5046" y="1016"/>
                </a:cxn>
                <a:cxn ang="0">
                  <a:pos x="5122" y="1172"/>
                </a:cxn>
                <a:cxn ang="0">
                  <a:pos x="5106" y="1158"/>
                </a:cxn>
                <a:cxn ang="0">
                  <a:pos x="5146" y="804"/>
                </a:cxn>
                <a:cxn ang="0">
                  <a:pos x="5244" y="1056"/>
                </a:cxn>
                <a:cxn ang="0">
                  <a:pos x="5350" y="1102"/>
                </a:cxn>
                <a:cxn ang="0">
                  <a:pos x="5482" y="1148"/>
                </a:cxn>
                <a:cxn ang="0">
                  <a:pos x="5550" y="1006"/>
                </a:cxn>
                <a:cxn ang="0">
                  <a:pos x="5700" y="930"/>
                </a:cxn>
                <a:cxn ang="0">
                  <a:pos x="30" y="1520"/>
                </a:cxn>
              </a:cxnLst>
              <a:rect l="0" t="0" r="r" b="b"/>
              <a:pathLst>
                <a:path w="5708" h="1520">
                  <a:moveTo>
                    <a:pt x="30" y="1520"/>
                  </a:moveTo>
                  <a:lnTo>
                    <a:pt x="30" y="1520"/>
                  </a:lnTo>
                  <a:lnTo>
                    <a:pt x="16" y="1518"/>
                  </a:lnTo>
                  <a:lnTo>
                    <a:pt x="10" y="1516"/>
                  </a:lnTo>
                  <a:lnTo>
                    <a:pt x="6" y="1514"/>
                  </a:lnTo>
                  <a:lnTo>
                    <a:pt x="4" y="1508"/>
                  </a:lnTo>
                  <a:lnTo>
                    <a:pt x="2" y="1502"/>
                  </a:lnTo>
                  <a:lnTo>
                    <a:pt x="0" y="1488"/>
                  </a:lnTo>
                  <a:lnTo>
                    <a:pt x="0" y="1488"/>
                  </a:lnTo>
                  <a:lnTo>
                    <a:pt x="2" y="1298"/>
                  </a:lnTo>
                  <a:lnTo>
                    <a:pt x="2" y="1110"/>
                  </a:lnTo>
                  <a:lnTo>
                    <a:pt x="2" y="1110"/>
                  </a:lnTo>
                  <a:lnTo>
                    <a:pt x="4" y="1092"/>
                  </a:lnTo>
                  <a:lnTo>
                    <a:pt x="4" y="1072"/>
                  </a:lnTo>
                  <a:lnTo>
                    <a:pt x="4" y="1034"/>
                  </a:lnTo>
                  <a:lnTo>
                    <a:pt x="4" y="1034"/>
                  </a:lnTo>
                  <a:lnTo>
                    <a:pt x="4" y="1020"/>
                  </a:lnTo>
                  <a:lnTo>
                    <a:pt x="8" y="1016"/>
                  </a:lnTo>
                  <a:lnTo>
                    <a:pt x="10" y="1014"/>
                  </a:lnTo>
                  <a:lnTo>
                    <a:pt x="14" y="1012"/>
                  </a:lnTo>
                  <a:lnTo>
                    <a:pt x="14" y="1012"/>
                  </a:lnTo>
                  <a:lnTo>
                    <a:pt x="38" y="1008"/>
                  </a:lnTo>
                  <a:lnTo>
                    <a:pt x="64" y="1004"/>
                  </a:lnTo>
                  <a:lnTo>
                    <a:pt x="94" y="1004"/>
                  </a:lnTo>
                  <a:lnTo>
                    <a:pt x="122" y="1006"/>
                  </a:lnTo>
                  <a:lnTo>
                    <a:pt x="150" y="1008"/>
                  </a:lnTo>
                  <a:lnTo>
                    <a:pt x="174" y="1012"/>
                  </a:lnTo>
                  <a:lnTo>
                    <a:pt x="192" y="1018"/>
                  </a:lnTo>
                  <a:lnTo>
                    <a:pt x="200" y="1020"/>
                  </a:lnTo>
                  <a:lnTo>
                    <a:pt x="204" y="1024"/>
                  </a:lnTo>
                  <a:lnTo>
                    <a:pt x="204" y="1024"/>
                  </a:lnTo>
                  <a:lnTo>
                    <a:pt x="204" y="1016"/>
                  </a:lnTo>
                  <a:lnTo>
                    <a:pt x="204" y="1006"/>
                  </a:lnTo>
                  <a:lnTo>
                    <a:pt x="202" y="990"/>
                  </a:lnTo>
                  <a:lnTo>
                    <a:pt x="202" y="980"/>
                  </a:lnTo>
                  <a:lnTo>
                    <a:pt x="202" y="972"/>
                  </a:lnTo>
                  <a:lnTo>
                    <a:pt x="206" y="964"/>
                  </a:lnTo>
                  <a:lnTo>
                    <a:pt x="214" y="956"/>
                  </a:lnTo>
                  <a:lnTo>
                    <a:pt x="214" y="956"/>
                  </a:lnTo>
                  <a:lnTo>
                    <a:pt x="234" y="956"/>
                  </a:lnTo>
                  <a:lnTo>
                    <a:pt x="254" y="956"/>
                  </a:lnTo>
                  <a:lnTo>
                    <a:pt x="274" y="956"/>
                  </a:lnTo>
                  <a:lnTo>
                    <a:pt x="296" y="952"/>
                  </a:lnTo>
                  <a:lnTo>
                    <a:pt x="296" y="952"/>
                  </a:lnTo>
                  <a:lnTo>
                    <a:pt x="300" y="946"/>
                  </a:lnTo>
                  <a:lnTo>
                    <a:pt x="300" y="946"/>
                  </a:lnTo>
                  <a:lnTo>
                    <a:pt x="302" y="938"/>
                  </a:lnTo>
                  <a:lnTo>
                    <a:pt x="302" y="930"/>
                  </a:lnTo>
                  <a:lnTo>
                    <a:pt x="302" y="914"/>
                  </a:lnTo>
                  <a:lnTo>
                    <a:pt x="304" y="900"/>
                  </a:lnTo>
                  <a:lnTo>
                    <a:pt x="306" y="892"/>
                  </a:lnTo>
                  <a:lnTo>
                    <a:pt x="310" y="886"/>
                  </a:lnTo>
                  <a:lnTo>
                    <a:pt x="310" y="886"/>
                  </a:lnTo>
                  <a:lnTo>
                    <a:pt x="310" y="876"/>
                  </a:lnTo>
                  <a:lnTo>
                    <a:pt x="310" y="876"/>
                  </a:lnTo>
                  <a:lnTo>
                    <a:pt x="328" y="874"/>
                  </a:lnTo>
                  <a:lnTo>
                    <a:pt x="344" y="872"/>
                  </a:lnTo>
                  <a:lnTo>
                    <a:pt x="376" y="864"/>
                  </a:lnTo>
                  <a:lnTo>
                    <a:pt x="392" y="862"/>
                  </a:lnTo>
                  <a:lnTo>
                    <a:pt x="408" y="860"/>
                  </a:lnTo>
                  <a:lnTo>
                    <a:pt x="424" y="862"/>
                  </a:lnTo>
                  <a:lnTo>
                    <a:pt x="440" y="864"/>
                  </a:lnTo>
                  <a:lnTo>
                    <a:pt x="440" y="864"/>
                  </a:lnTo>
                  <a:lnTo>
                    <a:pt x="446" y="868"/>
                  </a:lnTo>
                  <a:lnTo>
                    <a:pt x="448" y="872"/>
                  </a:lnTo>
                  <a:lnTo>
                    <a:pt x="452" y="882"/>
                  </a:lnTo>
                  <a:lnTo>
                    <a:pt x="454" y="892"/>
                  </a:lnTo>
                  <a:lnTo>
                    <a:pt x="454" y="902"/>
                  </a:lnTo>
                  <a:lnTo>
                    <a:pt x="454" y="902"/>
                  </a:lnTo>
                  <a:lnTo>
                    <a:pt x="454" y="1044"/>
                  </a:lnTo>
                  <a:lnTo>
                    <a:pt x="454" y="1044"/>
                  </a:lnTo>
                  <a:lnTo>
                    <a:pt x="454" y="1052"/>
                  </a:lnTo>
                  <a:lnTo>
                    <a:pt x="456" y="1058"/>
                  </a:lnTo>
                  <a:lnTo>
                    <a:pt x="456" y="1058"/>
                  </a:lnTo>
                  <a:lnTo>
                    <a:pt x="462" y="1060"/>
                  </a:lnTo>
                  <a:lnTo>
                    <a:pt x="468" y="1062"/>
                  </a:lnTo>
                  <a:lnTo>
                    <a:pt x="482" y="1064"/>
                  </a:lnTo>
                  <a:lnTo>
                    <a:pt x="508" y="1062"/>
                  </a:lnTo>
                  <a:lnTo>
                    <a:pt x="508" y="1062"/>
                  </a:lnTo>
                  <a:lnTo>
                    <a:pt x="520" y="1064"/>
                  </a:lnTo>
                  <a:lnTo>
                    <a:pt x="532" y="1068"/>
                  </a:lnTo>
                  <a:lnTo>
                    <a:pt x="536" y="1070"/>
                  </a:lnTo>
                  <a:lnTo>
                    <a:pt x="538" y="1076"/>
                  </a:lnTo>
                  <a:lnTo>
                    <a:pt x="542" y="1082"/>
                  </a:lnTo>
                  <a:lnTo>
                    <a:pt x="542" y="1088"/>
                  </a:lnTo>
                  <a:lnTo>
                    <a:pt x="542" y="1088"/>
                  </a:lnTo>
                  <a:lnTo>
                    <a:pt x="544" y="1094"/>
                  </a:lnTo>
                  <a:lnTo>
                    <a:pt x="546" y="1098"/>
                  </a:lnTo>
                  <a:lnTo>
                    <a:pt x="550" y="1104"/>
                  </a:lnTo>
                  <a:lnTo>
                    <a:pt x="558" y="1106"/>
                  </a:lnTo>
                  <a:lnTo>
                    <a:pt x="568" y="1108"/>
                  </a:lnTo>
                  <a:lnTo>
                    <a:pt x="568" y="1108"/>
                  </a:lnTo>
                  <a:lnTo>
                    <a:pt x="588" y="1110"/>
                  </a:lnTo>
                  <a:lnTo>
                    <a:pt x="596" y="1112"/>
                  </a:lnTo>
                  <a:lnTo>
                    <a:pt x="600" y="1116"/>
                  </a:lnTo>
                  <a:lnTo>
                    <a:pt x="604" y="1120"/>
                  </a:lnTo>
                  <a:lnTo>
                    <a:pt x="606" y="1128"/>
                  </a:lnTo>
                  <a:lnTo>
                    <a:pt x="608" y="1148"/>
                  </a:lnTo>
                  <a:lnTo>
                    <a:pt x="608" y="1148"/>
                  </a:lnTo>
                  <a:lnTo>
                    <a:pt x="610" y="1184"/>
                  </a:lnTo>
                  <a:lnTo>
                    <a:pt x="610" y="1222"/>
                  </a:lnTo>
                  <a:lnTo>
                    <a:pt x="610" y="1222"/>
                  </a:lnTo>
                  <a:lnTo>
                    <a:pt x="610" y="1230"/>
                  </a:lnTo>
                  <a:lnTo>
                    <a:pt x="612" y="1238"/>
                  </a:lnTo>
                  <a:lnTo>
                    <a:pt x="618" y="1242"/>
                  </a:lnTo>
                  <a:lnTo>
                    <a:pt x="626" y="1242"/>
                  </a:lnTo>
                  <a:lnTo>
                    <a:pt x="626" y="1242"/>
                  </a:lnTo>
                  <a:lnTo>
                    <a:pt x="630" y="1242"/>
                  </a:lnTo>
                  <a:lnTo>
                    <a:pt x="630" y="1240"/>
                  </a:lnTo>
                  <a:lnTo>
                    <a:pt x="626" y="1238"/>
                  </a:lnTo>
                  <a:lnTo>
                    <a:pt x="626" y="1236"/>
                  </a:lnTo>
                  <a:lnTo>
                    <a:pt x="626" y="1236"/>
                  </a:lnTo>
                  <a:lnTo>
                    <a:pt x="632" y="1160"/>
                  </a:lnTo>
                  <a:lnTo>
                    <a:pt x="632" y="1086"/>
                  </a:lnTo>
                  <a:lnTo>
                    <a:pt x="632" y="1012"/>
                  </a:lnTo>
                  <a:lnTo>
                    <a:pt x="634" y="938"/>
                  </a:lnTo>
                  <a:lnTo>
                    <a:pt x="634" y="938"/>
                  </a:lnTo>
                  <a:lnTo>
                    <a:pt x="638" y="836"/>
                  </a:lnTo>
                  <a:lnTo>
                    <a:pt x="638" y="786"/>
                  </a:lnTo>
                  <a:lnTo>
                    <a:pt x="638" y="734"/>
                  </a:lnTo>
                  <a:lnTo>
                    <a:pt x="638" y="734"/>
                  </a:lnTo>
                  <a:lnTo>
                    <a:pt x="634" y="702"/>
                  </a:lnTo>
                  <a:lnTo>
                    <a:pt x="628" y="668"/>
                  </a:lnTo>
                  <a:lnTo>
                    <a:pt x="618" y="636"/>
                  </a:lnTo>
                  <a:lnTo>
                    <a:pt x="606" y="604"/>
                  </a:lnTo>
                  <a:lnTo>
                    <a:pt x="606" y="604"/>
                  </a:lnTo>
                  <a:lnTo>
                    <a:pt x="596" y="584"/>
                  </a:lnTo>
                  <a:lnTo>
                    <a:pt x="592" y="574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90" y="550"/>
                  </a:lnTo>
                  <a:lnTo>
                    <a:pt x="590" y="544"/>
                  </a:lnTo>
                  <a:lnTo>
                    <a:pt x="594" y="538"/>
                  </a:lnTo>
                  <a:lnTo>
                    <a:pt x="594" y="538"/>
                  </a:lnTo>
                  <a:lnTo>
                    <a:pt x="604" y="528"/>
                  </a:lnTo>
                  <a:lnTo>
                    <a:pt x="612" y="518"/>
                  </a:lnTo>
                  <a:lnTo>
                    <a:pt x="624" y="494"/>
                  </a:lnTo>
                  <a:lnTo>
                    <a:pt x="634" y="470"/>
                  </a:lnTo>
                  <a:lnTo>
                    <a:pt x="644" y="446"/>
                  </a:lnTo>
                  <a:lnTo>
                    <a:pt x="644" y="446"/>
                  </a:lnTo>
                  <a:lnTo>
                    <a:pt x="648" y="438"/>
                  </a:lnTo>
                  <a:lnTo>
                    <a:pt x="650" y="428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240"/>
                  </a:lnTo>
                  <a:lnTo>
                    <a:pt x="650" y="240"/>
                  </a:lnTo>
                  <a:lnTo>
                    <a:pt x="650" y="222"/>
                  </a:lnTo>
                  <a:lnTo>
                    <a:pt x="652" y="214"/>
                  </a:lnTo>
                  <a:lnTo>
                    <a:pt x="658" y="206"/>
                  </a:lnTo>
                  <a:lnTo>
                    <a:pt x="658" y="206"/>
                  </a:lnTo>
                  <a:lnTo>
                    <a:pt x="654" y="192"/>
                  </a:lnTo>
                  <a:lnTo>
                    <a:pt x="656" y="180"/>
                  </a:lnTo>
                  <a:lnTo>
                    <a:pt x="658" y="166"/>
                  </a:lnTo>
                  <a:lnTo>
                    <a:pt x="658" y="154"/>
                  </a:lnTo>
                  <a:lnTo>
                    <a:pt x="658" y="154"/>
                  </a:lnTo>
                  <a:lnTo>
                    <a:pt x="658" y="76"/>
                  </a:lnTo>
                  <a:lnTo>
                    <a:pt x="658" y="0"/>
                  </a:lnTo>
                  <a:lnTo>
                    <a:pt x="658" y="0"/>
                  </a:lnTo>
                  <a:lnTo>
                    <a:pt x="668" y="0"/>
                  </a:lnTo>
                  <a:lnTo>
                    <a:pt x="668" y="0"/>
                  </a:lnTo>
                  <a:lnTo>
                    <a:pt x="682" y="374"/>
                  </a:lnTo>
                  <a:lnTo>
                    <a:pt x="682" y="374"/>
                  </a:lnTo>
                  <a:lnTo>
                    <a:pt x="684" y="396"/>
                  </a:lnTo>
                  <a:lnTo>
                    <a:pt x="688" y="416"/>
                  </a:lnTo>
                  <a:lnTo>
                    <a:pt x="694" y="436"/>
                  </a:lnTo>
                  <a:lnTo>
                    <a:pt x="702" y="456"/>
                  </a:lnTo>
                  <a:lnTo>
                    <a:pt x="710" y="474"/>
                  </a:lnTo>
                  <a:lnTo>
                    <a:pt x="722" y="492"/>
                  </a:lnTo>
                  <a:lnTo>
                    <a:pt x="734" y="510"/>
                  </a:lnTo>
                  <a:lnTo>
                    <a:pt x="748" y="526"/>
                  </a:lnTo>
                  <a:lnTo>
                    <a:pt x="748" y="526"/>
                  </a:lnTo>
                  <a:lnTo>
                    <a:pt x="752" y="532"/>
                  </a:lnTo>
                  <a:lnTo>
                    <a:pt x="756" y="540"/>
                  </a:lnTo>
                  <a:lnTo>
                    <a:pt x="758" y="548"/>
                  </a:lnTo>
                  <a:lnTo>
                    <a:pt x="758" y="556"/>
                  </a:lnTo>
                  <a:lnTo>
                    <a:pt x="756" y="564"/>
                  </a:lnTo>
                  <a:lnTo>
                    <a:pt x="752" y="572"/>
                  </a:lnTo>
                  <a:lnTo>
                    <a:pt x="748" y="582"/>
                  </a:lnTo>
                  <a:lnTo>
                    <a:pt x="742" y="590"/>
                  </a:lnTo>
                  <a:lnTo>
                    <a:pt x="742" y="590"/>
                  </a:lnTo>
                  <a:lnTo>
                    <a:pt x="732" y="600"/>
                  </a:lnTo>
                  <a:lnTo>
                    <a:pt x="728" y="612"/>
                  </a:lnTo>
                  <a:lnTo>
                    <a:pt x="720" y="638"/>
                  </a:lnTo>
                  <a:lnTo>
                    <a:pt x="720" y="638"/>
                  </a:lnTo>
                  <a:lnTo>
                    <a:pt x="716" y="658"/>
                  </a:lnTo>
                  <a:lnTo>
                    <a:pt x="712" y="678"/>
                  </a:lnTo>
                  <a:lnTo>
                    <a:pt x="708" y="716"/>
                  </a:lnTo>
                  <a:lnTo>
                    <a:pt x="708" y="754"/>
                  </a:lnTo>
                  <a:lnTo>
                    <a:pt x="710" y="792"/>
                  </a:lnTo>
                  <a:lnTo>
                    <a:pt x="716" y="870"/>
                  </a:lnTo>
                  <a:lnTo>
                    <a:pt x="718" y="908"/>
                  </a:lnTo>
                  <a:lnTo>
                    <a:pt x="716" y="948"/>
                  </a:lnTo>
                  <a:lnTo>
                    <a:pt x="716" y="948"/>
                  </a:lnTo>
                  <a:lnTo>
                    <a:pt x="716" y="964"/>
                  </a:lnTo>
                  <a:lnTo>
                    <a:pt x="714" y="980"/>
                  </a:lnTo>
                  <a:lnTo>
                    <a:pt x="714" y="980"/>
                  </a:lnTo>
                  <a:lnTo>
                    <a:pt x="714" y="992"/>
                  </a:lnTo>
                  <a:lnTo>
                    <a:pt x="716" y="1002"/>
                  </a:lnTo>
                  <a:lnTo>
                    <a:pt x="718" y="1022"/>
                  </a:lnTo>
                  <a:lnTo>
                    <a:pt x="718" y="1022"/>
                  </a:lnTo>
                  <a:lnTo>
                    <a:pt x="718" y="1026"/>
                  </a:lnTo>
                  <a:lnTo>
                    <a:pt x="720" y="1028"/>
                  </a:lnTo>
                  <a:lnTo>
                    <a:pt x="722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18" y="1026"/>
                  </a:lnTo>
                  <a:lnTo>
                    <a:pt x="718" y="1026"/>
                  </a:lnTo>
                  <a:lnTo>
                    <a:pt x="714" y="1002"/>
                  </a:lnTo>
                  <a:lnTo>
                    <a:pt x="714" y="990"/>
                  </a:lnTo>
                  <a:lnTo>
                    <a:pt x="716" y="978"/>
                  </a:lnTo>
                  <a:lnTo>
                    <a:pt x="716" y="978"/>
                  </a:lnTo>
                  <a:lnTo>
                    <a:pt x="720" y="970"/>
                  </a:lnTo>
                  <a:lnTo>
                    <a:pt x="726" y="966"/>
                  </a:lnTo>
                  <a:lnTo>
                    <a:pt x="742" y="960"/>
                  </a:lnTo>
                  <a:lnTo>
                    <a:pt x="742" y="960"/>
                  </a:lnTo>
                  <a:lnTo>
                    <a:pt x="748" y="956"/>
                  </a:lnTo>
                  <a:lnTo>
                    <a:pt x="750" y="954"/>
                  </a:lnTo>
                  <a:lnTo>
                    <a:pt x="752" y="950"/>
                  </a:lnTo>
                  <a:lnTo>
                    <a:pt x="752" y="950"/>
                  </a:lnTo>
                  <a:lnTo>
                    <a:pt x="752" y="942"/>
                  </a:lnTo>
                  <a:lnTo>
                    <a:pt x="752" y="942"/>
                  </a:lnTo>
                  <a:lnTo>
                    <a:pt x="754" y="930"/>
                  </a:lnTo>
                  <a:lnTo>
                    <a:pt x="758" y="922"/>
                  </a:lnTo>
                  <a:lnTo>
                    <a:pt x="764" y="916"/>
                  </a:lnTo>
                  <a:lnTo>
                    <a:pt x="770" y="912"/>
                  </a:lnTo>
                  <a:lnTo>
                    <a:pt x="776" y="912"/>
                  </a:lnTo>
                  <a:lnTo>
                    <a:pt x="784" y="914"/>
                  </a:lnTo>
                  <a:lnTo>
                    <a:pt x="794" y="918"/>
                  </a:lnTo>
                  <a:lnTo>
                    <a:pt x="804" y="926"/>
                  </a:lnTo>
                  <a:lnTo>
                    <a:pt x="804" y="926"/>
                  </a:lnTo>
                  <a:lnTo>
                    <a:pt x="804" y="958"/>
                  </a:lnTo>
                  <a:lnTo>
                    <a:pt x="804" y="958"/>
                  </a:lnTo>
                  <a:lnTo>
                    <a:pt x="820" y="964"/>
                  </a:lnTo>
                  <a:lnTo>
                    <a:pt x="836" y="966"/>
                  </a:lnTo>
                  <a:lnTo>
                    <a:pt x="852" y="966"/>
                  </a:lnTo>
                  <a:lnTo>
                    <a:pt x="870" y="964"/>
                  </a:lnTo>
                  <a:lnTo>
                    <a:pt x="870" y="964"/>
                  </a:lnTo>
                  <a:lnTo>
                    <a:pt x="898" y="962"/>
                  </a:lnTo>
                  <a:lnTo>
                    <a:pt x="928" y="962"/>
                  </a:lnTo>
                  <a:lnTo>
                    <a:pt x="928" y="962"/>
                  </a:lnTo>
                  <a:lnTo>
                    <a:pt x="940" y="964"/>
                  </a:lnTo>
                  <a:lnTo>
                    <a:pt x="946" y="966"/>
                  </a:lnTo>
                  <a:lnTo>
                    <a:pt x="950" y="970"/>
                  </a:lnTo>
                  <a:lnTo>
                    <a:pt x="954" y="974"/>
                  </a:lnTo>
                  <a:lnTo>
                    <a:pt x="956" y="980"/>
                  </a:lnTo>
                  <a:lnTo>
                    <a:pt x="958" y="992"/>
                  </a:lnTo>
                  <a:lnTo>
                    <a:pt x="958" y="992"/>
                  </a:lnTo>
                  <a:lnTo>
                    <a:pt x="958" y="1054"/>
                  </a:lnTo>
                  <a:lnTo>
                    <a:pt x="958" y="1054"/>
                  </a:lnTo>
                  <a:lnTo>
                    <a:pt x="960" y="1078"/>
                  </a:lnTo>
                  <a:lnTo>
                    <a:pt x="960" y="1084"/>
                  </a:lnTo>
                  <a:lnTo>
                    <a:pt x="964" y="1090"/>
                  </a:lnTo>
                  <a:lnTo>
                    <a:pt x="968" y="1092"/>
                  </a:lnTo>
                  <a:lnTo>
                    <a:pt x="976" y="1094"/>
                  </a:lnTo>
                  <a:lnTo>
                    <a:pt x="998" y="1096"/>
                  </a:lnTo>
                  <a:lnTo>
                    <a:pt x="998" y="1096"/>
                  </a:lnTo>
                  <a:lnTo>
                    <a:pt x="1006" y="1096"/>
                  </a:lnTo>
                  <a:lnTo>
                    <a:pt x="1006" y="1096"/>
                  </a:lnTo>
                  <a:lnTo>
                    <a:pt x="1022" y="1096"/>
                  </a:lnTo>
                  <a:lnTo>
                    <a:pt x="1040" y="1098"/>
                  </a:lnTo>
                  <a:lnTo>
                    <a:pt x="1054" y="1096"/>
                  </a:lnTo>
                  <a:lnTo>
                    <a:pt x="1062" y="1094"/>
                  </a:lnTo>
                  <a:lnTo>
                    <a:pt x="1068" y="1090"/>
                  </a:lnTo>
                  <a:lnTo>
                    <a:pt x="1068" y="1090"/>
                  </a:lnTo>
                  <a:lnTo>
                    <a:pt x="1074" y="1084"/>
                  </a:lnTo>
                  <a:lnTo>
                    <a:pt x="1076" y="1078"/>
                  </a:lnTo>
                  <a:lnTo>
                    <a:pt x="1078" y="1072"/>
                  </a:lnTo>
                  <a:lnTo>
                    <a:pt x="1078" y="1064"/>
                  </a:lnTo>
                  <a:lnTo>
                    <a:pt x="1076" y="1048"/>
                  </a:lnTo>
                  <a:lnTo>
                    <a:pt x="1076" y="1032"/>
                  </a:lnTo>
                  <a:lnTo>
                    <a:pt x="1076" y="1032"/>
                  </a:lnTo>
                  <a:lnTo>
                    <a:pt x="1080" y="1020"/>
                  </a:lnTo>
                  <a:lnTo>
                    <a:pt x="1082" y="1014"/>
                  </a:lnTo>
                  <a:lnTo>
                    <a:pt x="1086" y="1010"/>
                  </a:lnTo>
                  <a:lnTo>
                    <a:pt x="1086" y="1010"/>
                  </a:lnTo>
                  <a:lnTo>
                    <a:pt x="1088" y="1006"/>
                  </a:lnTo>
                  <a:lnTo>
                    <a:pt x="1094" y="1006"/>
                  </a:lnTo>
                  <a:lnTo>
                    <a:pt x="1094" y="1006"/>
                  </a:lnTo>
                  <a:lnTo>
                    <a:pt x="1100" y="1004"/>
                  </a:lnTo>
                  <a:lnTo>
                    <a:pt x="1108" y="1006"/>
                  </a:lnTo>
                  <a:lnTo>
                    <a:pt x="1122" y="1008"/>
                  </a:lnTo>
                  <a:lnTo>
                    <a:pt x="1130" y="1008"/>
                  </a:lnTo>
                  <a:lnTo>
                    <a:pt x="1136" y="1006"/>
                  </a:lnTo>
                  <a:lnTo>
                    <a:pt x="1142" y="1002"/>
                  </a:lnTo>
                  <a:lnTo>
                    <a:pt x="1148" y="996"/>
                  </a:lnTo>
                  <a:lnTo>
                    <a:pt x="1148" y="996"/>
                  </a:lnTo>
                  <a:lnTo>
                    <a:pt x="1148" y="772"/>
                  </a:lnTo>
                  <a:lnTo>
                    <a:pt x="1148" y="772"/>
                  </a:lnTo>
                  <a:lnTo>
                    <a:pt x="1148" y="750"/>
                  </a:lnTo>
                  <a:lnTo>
                    <a:pt x="1150" y="738"/>
                  </a:lnTo>
                  <a:lnTo>
                    <a:pt x="1156" y="728"/>
                  </a:lnTo>
                  <a:lnTo>
                    <a:pt x="1156" y="728"/>
                  </a:lnTo>
                  <a:lnTo>
                    <a:pt x="1166" y="722"/>
                  </a:lnTo>
                  <a:lnTo>
                    <a:pt x="1178" y="720"/>
                  </a:lnTo>
                  <a:lnTo>
                    <a:pt x="1190" y="722"/>
                  </a:lnTo>
                  <a:lnTo>
                    <a:pt x="1202" y="724"/>
                  </a:lnTo>
                  <a:lnTo>
                    <a:pt x="1202" y="724"/>
                  </a:lnTo>
                  <a:lnTo>
                    <a:pt x="1206" y="728"/>
                  </a:lnTo>
                  <a:lnTo>
                    <a:pt x="1210" y="732"/>
                  </a:lnTo>
                  <a:lnTo>
                    <a:pt x="1214" y="742"/>
                  </a:lnTo>
                  <a:lnTo>
                    <a:pt x="1216" y="752"/>
                  </a:lnTo>
                  <a:lnTo>
                    <a:pt x="1216" y="764"/>
                  </a:lnTo>
                  <a:lnTo>
                    <a:pt x="1216" y="764"/>
                  </a:lnTo>
                  <a:lnTo>
                    <a:pt x="1216" y="816"/>
                  </a:lnTo>
                  <a:lnTo>
                    <a:pt x="1218" y="870"/>
                  </a:lnTo>
                  <a:lnTo>
                    <a:pt x="1218" y="870"/>
                  </a:lnTo>
                  <a:lnTo>
                    <a:pt x="1218" y="880"/>
                  </a:lnTo>
                  <a:lnTo>
                    <a:pt x="1220" y="884"/>
                  </a:lnTo>
                  <a:lnTo>
                    <a:pt x="1224" y="888"/>
                  </a:lnTo>
                  <a:lnTo>
                    <a:pt x="1224" y="888"/>
                  </a:lnTo>
                  <a:lnTo>
                    <a:pt x="1254" y="890"/>
                  </a:lnTo>
                  <a:lnTo>
                    <a:pt x="1284" y="888"/>
                  </a:lnTo>
                  <a:lnTo>
                    <a:pt x="1284" y="888"/>
                  </a:lnTo>
                  <a:lnTo>
                    <a:pt x="1300" y="890"/>
                  </a:lnTo>
                  <a:lnTo>
                    <a:pt x="1308" y="892"/>
                  </a:lnTo>
                  <a:lnTo>
                    <a:pt x="1312" y="896"/>
                  </a:lnTo>
                  <a:lnTo>
                    <a:pt x="1318" y="900"/>
                  </a:lnTo>
                  <a:lnTo>
                    <a:pt x="1320" y="906"/>
                  </a:lnTo>
                  <a:lnTo>
                    <a:pt x="1322" y="914"/>
                  </a:lnTo>
                  <a:lnTo>
                    <a:pt x="1324" y="922"/>
                  </a:lnTo>
                  <a:lnTo>
                    <a:pt x="1324" y="922"/>
                  </a:lnTo>
                  <a:lnTo>
                    <a:pt x="1328" y="928"/>
                  </a:lnTo>
                  <a:lnTo>
                    <a:pt x="1334" y="932"/>
                  </a:lnTo>
                  <a:lnTo>
                    <a:pt x="1340" y="934"/>
                  </a:lnTo>
                  <a:lnTo>
                    <a:pt x="1346" y="934"/>
                  </a:lnTo>
                  <a:lnTo>
                    <a:pt x="1360" y="934"/>
                  </a:lnTo>
                  <a:lnTo>
                    <a:pt x="1366" y="932"/>
                  </a:lnTo>
                  <a:lnTo>
                    <a:pt x="1372" y="934"/>
                  </a:lnTo>
                  <a:lnTo>
                    <a:pt x="1372" y="934"/>
                  </a:lnTo>
                  <a:lnTo>
                    <a:pt x="1394" y="934"/>
                  </a:lnTo>
                  <a:lnTo>
                    <a:pt x="1394" y="934"/>
                  </a:lnTo>
                  <a:lnTo>
                    <a:pt x="1458" y="934"/>
                  </a:lnTo>
                  <a:lnTo>
                    <a:pt x="1458" y="934"/>
                  </a:lnTo>
                  <a:lnTo>
                    <a:pt x="1468" y="934"/>
                  </a:lnTo>
                  <a:lnTo>
                    <a:pt x="1468" y="934"/>
                  </a:lnTo>
                  <a:lnTo>
                    <a:pt x="1476" y="936"/>
                  </a:lnTo>
                  <a:lnTo>
                    <a:pt x="1480" y="938"/>
                  </a:lnTo>
                  <a:lnTo>
                    <a:pt x="1484" y="942"/>
                  </a:lnTo>
                  <a:lnTo>
                    <a:pt x="1488" y="948"/>
                  </a:lnTo>
                  <a:lnTo>
                    <a:pt x="1490" y="958"/>
                  </a:lnTo>
                  <a:lnTo>
                    <a:pt x="1490" y="970"/>
                  </a:lnTo>
                  <a:lnTo>
                    <a:pt x="1490" y="970"/>
                  </a:lnTo>
                  <a:lnTo>
                    <a:pt x="1492" y="1084"/>
                  </a:lnTo>
                  <a:lnTo>
                    <a:pt x="1492" y="1084"/>
                  </a:lnTo>
                  <a:lnTo>
                    <a:pt x="1492" y="1098"/>
                  </a:lnTo>
                  <a:lnTo>
                    <a:pt x="1496" y="1104"/>
                  </a:lnTo>
                  <a:lnTo>
                    <a:pt x="1500" y="1110"/>
                  </a:lnTo>
                  <a:lnTo>
                    <a:pt x="1500" y="1110"/>
                  </a:lnTo>
                  <a:lnTo>
                    <a:pt x="1506" y="1112"/>
                  </a:lnTo>
                  <a:lnTo>
                    <a:pt x="1510" y="1112"/>
                  </a:lnTo>
                  <a:lnTo>
                    <a:pt x="1516" y="1112"/>
                  </a:lnTo>
                  <a:lnTo>
                    <a:pt x="1520" y="1110"/>
                  </a:lnTo>
                  <a:lnTo>
                    <a:pt x="1524" y="1106"/>
                  </a:lnTo>
                  <a:lnTo>
                    <a:pt x="1526" y="1102"/>
                  </a:lnTo>
                  <a:lnTo>
                    <a:pt x="1530" y="1096"/>
                  </a:lnTo>
                  <a:lnTo>
                    <a:pt x="1530" y="1090"/>
                  </a:lnTo>
                  <a:lnTo>
                    <a:pt x="1530" y="1090"/>
                  </a:lnTo>
                  <a:lnTo>
                    <a:pt x="1532" y="1080"/>
                  </a:lnTo>
                  <a:lnTo>
                    <a:pt x="1534" y="1074"/>
                  </a:lnTo>
                  <a:lnTo>
                    <a:pt x="1536" y="1068"/>
                  </a:lnTo>
                  <a:lnTo>
                    <a:pt x="1542" y="1064"/>
                  </a:lnTo>
                  <a:lnTo>
                    <a:pt x="1546" y="1060"/>
                  </a:lnTo>
                  <a:lnTo>
                    <a:pt x="1552" y="1058"/>
                  </a:lnTo>
                  <a:lnTo>
                    <a:pt x="1568" y="1056"/>
                  </a:lnTo>
                  <a:lnTo>
                    <a:pt x="1568" y="1056"/>
                  </a:lnTo>
                  <a:lnTo>
                    <a:pt x="1596" y="1058"/>
                  </a:lnTo>
                  <a:lnTo>
                    <a:pt x="1610" y="1056"/>
                  </a:lnTo>
                  <a:lnTo>
                    <a:pt x="1616" y="1054"/>
                  </a:lnTo>
                  <a:lnTo>
                    <a:pt x="1622" y="1052"/>
                  </a:lnTo>
                  <a:lnTo>
                    <a:pt x="1622" y="1052"/>
                  </a:lnTo>
                  <a:lnTo>
                    <a:pt x="1626" y="1026"/>
                  </a:lnTo>
                  <a:lnTo>
                    <a:pt x="1626" y="1002"/>
                  </a:lnTo>
                  <a:lnTo>
                    <a:pt x="1626" y="952"/>
                  </a:lnTo>
                  <a:lnTo>
                    <a:pt x="1626" y="952"/>
                  </a:lnTo>
                  <a:lnTo>
                    <a:pt x="1626" y="904"/>
                  </a:lnTo>
                  <a:lnTo>
                    <a:pt x="1628" y="880"/>
                  </a:lnTo>
                  <a:lnTo>
                    <a:pt x="1628" y="856"/>
                  </a:lnTo>
                  <a:lnTo>
                    <a:pt x="1628" y="856"/>
                  </a:lnTo>
                  <a:lnTo>
                    <a:pt x="1632" y="838"/>
                  </a:lnTo>
                  <a:lnTo>
                    <a:pt x="1634" y="832"/>
                  </a:lnTo>
                  <a:lnTo>
                    <a:pt x="1638" y="828"/>
                  </a:lnTo>
                  <a:lnTo>
                    <a:pt x="1642" y="826"/>
                  </a:lnTo>
                  <a:lnTo>
                    <a:pt x="1648" y="824"/>
                  </a:lnTo>
                  <a:lnTo>
                    <a:pt x="1668" y="822"/>
                  </a:lnTo>
                  <a:lnTo>
                    <a:pt x="1668" y="822"/>
                  </a:lnTo>
                  <a:lnTo>
                    <a:pt x="1700" y="822"/>
                  </a:lnTo>
                  <a:lnTo>
                    <a:pt x="1714" y="822"/>
                  </a:lnTo>
                  <a:lnTo>
                    <a:pt x="1730" y="818"/>
                  </a:lnTo>
                  <a:lnTo>
                    <a:pt x="1730" y="818"/>
                  </a:lnTo>
                  <a:lnTo>
                    <a:pt x="1734" y="816"/>
                  </a:lnTo>
                  <a:lnTo>
                    <a:pt x="1736" y="812"/>
                  </a:lnTo>
                  <a:lnTo>
                    <a:pt x="1736" y="812"/>
                  </a:lnTo>
                  <a:lnTo>
                    <a:pt x="1738" y="764"/>
                  </a:lnTo>
                  <a:lnTo>
                    <a:pt x="1738" y="718"/>
                  </a:lnTo>
                  <a:lnTo>
                    <a:pt x="1738" y="624"/>
                  </a:lnTo>
                  <a:lnTo>
                    <a:pt x="1738" y="624"/>
                  </a:lnTo>
                  <a:lnTo>
                    <a:pt x="1738" y="608"/>
                  </a:lnTo>
                  <a:lnTo>
                    <a:pt x="1740" y="590"/>
                  </a:lnTo>
                  <a:lnTo>
                    <a:pt x="1740" y="590"/>
                  </a:lnTo>
                  <a:lnTo>
                    <a:pt x="1740" y="584"/>
                  </a:lnTo>
                  <a:lnTo>
                    <a:pt x="1744" y="578"/>
                  </a:lnTo>
                  <a:lnTo>
                    <a:pt x="1748" y="574"/>
                  </a:lnTo>
                  <a:lnTo>
                    <a:pt x="1754" y="572"/>
                  </a:lnTo>
                  <a:lnTo>
                    <a:pt x="1754" y="572"/>
                  </a:lnTo>
                  <a:lnTo>
                    <a:pt x="1772" y="568"/>
                  </a:lnTo>
                  <a:lnTo>
                    <a:pt x="1792" y="568"/>
                  </a:lnTo>
                  <a:lnTo>
                    <a:pt x="1810" y="568"/>
                  </a:lnTo>
                  <a:lnTo>
                    <a:pt x="1828" y="572"/>
                  </a:lnTo>
                  <a:lnTo>
                    <a:pt x="1828" y="572"/>
                  </a:lnTo>
                  <a:lnTo>
                    <a:pt x="1834" y="574"/>
                  </a:lnTo>
                  <a:lnTo>
                    <a:pt x="1838" y="576"/>
                  </a:lnTo>
                  <a:lnTo>
                    <a:pt x="1842" y="580"/>
                  </a:lnTo>
                  <a:lnTo>
                    <a:pt x="1844" y="586"/>
                  </a:lnTo>
                  <a:lnTo>
                    <a:pt x="1846" y="596"/>
                  </a:lnTo>
                  <a:lnTo>
                    <a:pt x="1846" y="606"/>
                  </a:lnTo>
                  <a:lnTo>
                    <a:pt x="1846" y="606"/>
                  </a:lnTo>
                  <a:lnTo>
                    <a:pt x="1844" y="710"/>
                  </a:lnTo>
                  <a:lnTo>
                    <a:pt x="1846" y="814"/>
                  </a:lnTo>
                  <a:lnTo>
                    <a:pt x="1846" y="814"/>
                  </a:lnTo>
                  <a:lnTo>
                    <a:pt x="1846" y="862"/>
                  </a:lnTo>
                  <a:lnTo>
                    <a:pt x="1846" y="912"/>
                  </a:lnTo>
                  <a:lnTo>
                    <a:pt x="1844" y="962"/>
                  </a:lnTo>
                  <a:lnTo>
                    <a:pt x="1844" y="1012"/>
                  </a:lnTo>
                  <a:lnTo>
                    <a:pt x="1844" y="1012"/>
                  </a:lnTo>
                  <a:lnTo>
                    <a:pt x="1846" y="1044"/>
                  </a:lnTo>
                  <a:lnTo>
                    <a:pt x="1848" y="1060"/>
                  </a:lnTo>
                  <a:lnTo>
                    <a:pt x="1852" y="1078"/>
                  </a:lnTo>
                  <a:lnTo>
                    <a:pt x="1852" y="1078"/>
                  </a:lnTo>
                  <a:lnTo>
                    <a:pt x="1858" y="1066"/>
                  </a:lnTo>
                  <a:lnTo>
                    <a:pt x="1860" y="1056"/>
                  </a:lnTo>
                  <a:lnTo>
                    <a:pt x="1862" y="1038"/>
                  </a:lnTo>
                  <a:lnTo>
                    <a:pt x="1862" y="1038"/>
                  </a:lnTo>
                  <a:lnTo>
                    <a:pt x="1862" y="906"/>
                  </a:lnTo>
                  <a:lnTo>
                    <a:pt x="1862" y="906"/>
                  </a:lnTo>
                  <a:lnTo>
                    <a:pt x="1864" y="890"/>
                  </a:lnTo>
                  <a:lnTo>
                    <a:pt x="1866" y="882"/>
                  </a:lnTo>
                  <a:lnTo>
                    <a:pt x="1870" y="876"/>
                  </a:lnTo>
                  <a:lnTo>
                    <a:pt x="1874" y="870"/>
                  </a:lnTo>
                  <a:lnTo>
                    <a:pt x="1880" y="866"/>
                  </a:lnTo>
                  <a:lnTo>
                    <a:pt x="1896" y="858"/>
                  </a:lnTo>
                  <a:lnTo>
                    <a:pt x="1896" y="858"/>
                  </a:lnTo>
                  <a:lnTo>
                    <a:pt x="1996" y="820"/>
                  </a:lnTo>
                  <a:lnTo>
                    <a:pt x="2094" y="780"/>
                  </a:lnTo>
                  <a:lnTo>
                    <a:pt x="2094" y="780"/>
                  </a:lnTo>
                  <a:lnTo>
                    <a:pt x="2106" y="778"/>
                  </a:lnTo>
                  <a:lnTo>
                    <a:pt x="2114" y="776"/>
                  </a:lnTo>
                  <a:lnTo>
                    <a:pt x="2122" y="776"/>
                  </a:lnTo>
                  <a:lnTo>
                    <a:pt x="2126" y="778"/>
                  </a:lnTo>
                  <a:lnTo>
                    <a:pt x="2130" y="782"/>
                  </a:lnTo>
                  <a:lnTo>
                    <a:pt x="2134" y="788"/>
                  </a:lnTo>
                  <a:lnTo>
                    <a:pt x="2136" y="808"/>
                  </a:lnTo>
                  <a:lnTo>
                    <a:pt x="2136" y="808"/>
                  </a:lnTo>
                  <a:lnTo>
                    <a:pt x="2136" y="864"/>
                  </a:lnTo>
                  <a:lnTo>
                    <a:pt x="2136" y="892"/>
                  </a:lnTo>
                  <a:lnTo>
                    <a:pt x="2138" y="920"/>
                  </a:lnTo>
                  <a:lnTo>
                    <a:pt x="2138" y="920"/>
                  </a:lnTo>
                  <a:lnTo>
                    <a:pt x="2176" y="936"/>
                  </a:lnTo>
                  <a:lnTo>
                    <a:pt x="2194" y="942"/>
                  </a:lnTo>
                  <a:lnTo>
                    <a:pt x="2216" y="946"/>
                  </a:lnTo>
                  <a:lnTo>
                    <a:pt x="2216" y="946"/>
                  </a:lnTo>
                  <a:lnTo>
                    <a:pt x="2224" y="944"/>
                  </a:lnTo>
                  <a:lnTo>
                    <a:pt x="2234" y="944"/>
                  </a:lnTo>
                  <a:lnTo>
                    <a:pt x="2238" y="946"/>
                  </a:lnTo>
                  <a:lnTo>
                    <a:pt x="2242" y="948"/>
                  </a:lnTo>
                  <a:lnTo>
                    <a:pt x="2244" y="952"/>
                  </a:lnTo>
                  <a:lnTo>
                    <a:pt x="2246" y="960"/>
                  </a:lnTo>
                  <a:lnTo>
                    <a:pt x="2246" y="960"/>
                  </a:lnTo>
                  <a:lnTo>
                    <a:pt x="2230" y="960"/>
                  </a:lnTo>
                  <a:lnTo>
                    <a:pt x="2214" y="962"/>
                  </a:lnTo>
                  <a:lnTo>
                    <a:pt x="2188" y="960"/>
                  </a:lnTo>
                  <a:lnTo>
                    <a:pt x="2188" y="960"/>
                  </a:lnTo>
                  <a:lnTo>
                    <a:pt x="2194" y="962"/>
                  </a:lnTo>
                  <a:lnTo>
                    <a:pt x="2200" y="962"/>
                  </a:lnTo>
                  <a:lnTo>
                    <a:pt x="2216" y="960"/>
                  </a:lnTo>
                  <a:lnTo>
                    <a:pt x="2232" y="962"/>
                  </a:lnTo>
                  <a:lnTo>
                    <a:pt x="2240" y="964"/>
                  </a:lnTo>
                  <a:lnTo>
                    <a:pt x="2248" y="968"/>
                  </a:lnTo>
                  <a:lnTo>
                    <a:pt x="2248" y="968"/>
                  </a:lnTo>
                  <a:lnTo>
                    <a:pt x="2252" y="978"/>
                  </a:lnTo>
                  <a:lnTo>
                    <a:pt x="2254" y="986"/>
                  </a:lnTo>
                  <a:lnTo>
                    <a:pt x="2254" y="1006"/>
                  </a:lnTo>
                  <a:lnTo>
                    <a:pt x="2254" y="1024"/>
                  </a:lnTo>
                  <a:lnTo>
                    <a:pt x="2256" y="1034"/>
                  </a:lnTo>
                  <a:lnTo>
                    <a:pt x="2258" y="1042"/>
                  </a:lnTo>
                  <a:lnTo>
                    <a:pt x="2258" y="1042"/>
                  </a:lnTo>
                  <a:lnTo>
                    <a:pt x="2264" y="1036"/>
                  </a:lnTo>
                  <a:lnTo>
                    <a:pt x="2266" y="1028"/>
                  </a:lnTo>
                  <a:lnTo>
                    <a:pt x="2266" y="1014"/>
                  </a:lnTo>
                  <a:lnTo>
                    <a:pt x="2266" y="1014"/>
                  </a:lnTo>
                  <a:lnTo>
                    <a:pt x="2266" y="924"/>
                  </a:lnTo>
                  <a:lnTo>
                    <a:pt x="2266" y="924"/>
                  </a:lnTo>
                  <a:lnTo>
                    <a:pt x="2266" y="908"/>
                  </a:lnTo>
                  <a:lnTo>
                    <a:pt x="2268" y="898"/>
                  </a:lnTo>
                  <a:lnTo>
                    <a:pt x="2274" y="890"/>
                  </a:lnTo>
                  <a:lnTo>
                    <a:pt x="2274" y="890"/>
                  </a:lnTo>
                  <a:lnTo>
                    <a:pt x="2274" y="758"/>
                  </a:lnTo>
                  <a:lnTo>
                    <a:pt x="2274" y="758"/>
                  </a:lnTo>
                  <a:lnTo>
                    <a:pt x="2290" y="754"/>
                  </a:lnTo>
                  <a:lnTo>
                    <a:pt x="2306" y="752"/>
                  </a:lnTo>
                  <a:lnTo>
                    <a:pt x="2336" y="754"/>
                  </a:lnTo>
                  <a:lnTo>
                    <a:pt x="2336" y="754"/>
                  </a:lnTo>
                  <a:lnTo>
                    <a:pt x="2350" y="752"/>
                  </a:lnTo>
                  <a:lnTo>
                    <a:pt x="2356" y="750"/>
                  </a:lnTo>
                  <a:lnTo>
                    <a:pt x="2362" y="746"/>
                  </a:lnTo>
                  <a:lnTo>
                    <a:pt x="2362" y="746"/>
                  </a:lnTo>
                  <a:lnTo>
                    <a:pt x="2372" y="744"/>
                  </a:lnTo>
                  <a:lnTo>
                    <a:pt x="2372" y="744"/>
                  </a:lnTo>
                  <a:lnTo>
                    <a:pt x="2408" y="742"/>
                  </a:lnTo>
                  <a:lnTo>
                    <a:pt x="2442" y="742"/>
                  </a:lnTo>
                  <a:lnTo>
                    <a:pt x="2442" y="742"/>
                  </a:lnTo>
                  <a:lnTo>
                    <a:pt x="2458" y="744"/>
                  </a:lnTo>
                  <a:lnTo>
                    <a:pt x="2464" y="748"/>
                  </a:lnTo>
                  <a:lnTo>
                    <a:pt x="2468" y="752"/>
                  </a:lnTo>
                  <a:lnTo>
                    <a:pt x="2472" y="756"/>
                  </a:lnTo>
                  <a:lnTo>
                    <a:pt x="2476" y="762"/>
                  </a:lnTo>
                  <a:lnTo>
                    <a:pt x="2478" y="778"/>
                  </a:lnTo>
                  <a:lnTo>
                    <a:pt x="2478" y="778"/>
                  </a:lnTo>
                  <a:lnTo>
                    <a:pt x="2480" y="810"/>
                  </a:lnTo>
                  <a:lnTo>
                    <a:pt x="2478" y="842"/>
                  </a:lnTo>
                  <a:lnTo>
                    <a:pt x="2478" y="842"/>
                  </a:lnTo>
                  <a:lnTo>
                    <a:pt x="2478" y="984"/>
                  </a:lnTo>
                  <a:lnTo>
                    <a:pt x="2480" y="1126"/>
                  </a:lnTo>
                  <a:lnTo>
                    <a:pt x="2480" y="1126"/>
                  </a:lnTo>
                  <a:lnTo>
                    <a:pt x="2482" y="1136"/>
                  </a:lnTo>
                  <a:lnTo>
                    <a:pt x="2482" y="1136"/>
                  </a:lnTo>
                  <a:lnTo>
                    <a:pt x="2492" y="1140"/>
                  </a:lnTo>
                  <a:lnTo>
                    <a:pt x="2502" y="1142"/>
                  </a:lnTo>
                  <a:lnTo>
                    <a:pt x="2520" y="1140"/>
                  </a:lnTo>
                  <a:lnTo>
                    <a:pt x="2520" y="1140"/>
                  </a:lnTo>
                  <a:lnTo>
                    <a:pt x="2534" y="1144"/>
                  </a:lnTo>
                  <a:lnTo>
                    <a:pt x="2542" y="1148"/>
                  </a:lnTo>
                  <a:lnTo>
                    <a:pt x="2546" y="1152"/>
                  </a:lnTo>
                  <a:lnTo>
                    <a:pt x="2548" y="1158"/>
                  </a:lnTo>
                  <a:lnTo>
                    <a:pt x="2550" y="1170"/>
                  </a:lnTo>
                  <a:lnTo>
                    <a:pt x="2550" y="1170"/>
                  </a:lnTo>
                  <a:lnTo>
                    <a:pt x="2552" y="1180"/>
                  </a:lnTo>
                  <a:lnTo>
                    <a:pt x="2554" y="1190"/>
                  </a:lnTo>
                  <a:lnTo>
                    <a:pt x="2554" y="1190"/>
                  </a:lnTo>
                  <a:lnTo>
                    <a:pt x="2556" y="1194"/>
                  </a:lnTo>
                  <a:lnTo>
                    <a:pt x="2558" y="1196"/>
                  </a:lnTo>
                  <a:lnTo>
                    <a:pt x="2560" y="1198"/>
                  </a:lnTo>
                  <a:lnTo>
                    <a:pt x="2566" y="1198"/>
                  </a:lnTo>
                  <a:lnTo>
                    <a:pt x="2566" y="1198"/>
                  </a:lnTo>
                  <a:lnTo>
                    <a:pt x="2570" y="1198"/>
                  </a:lnTo>
                  <a:lnTo>
                    <a:pt x="2574" y="1196"/>
                  </a:lnTo>
                  <a:lnTo>
                    <a:pt x="2576" y="1194"/>
                  </a:lnTo>
                  <a:lnTo>
                    <a:pt x="2578" y="1190"/>
                  </a:lnTo>
                  <a:lnTo>
                    <a:pt x="2578" y="1190"/>
                  </a:lnTo>
                  <a:lnTo>
                    <a:pt x="2580" y="1176"/>
                  </a:lnTo>
                  <a:lnTo>
                    <a:pt x="2580" y="1164"/>
                  </a:lnTo>
                  <a:lnTo>
                    <a:pt x="2580" y="1164"/>
                  </a:lnTo>
                  <a:lnTo>
                    <a:pt x="2580" y="1054"/>
                  </a:lnTo>
                  <a:lnTo>
                    <a:pt x="2580" y="1054"/>
                  </a:lnTo>
                  <a:lnTo>
                    <a:pt x="2580" y="1042"/>
                  </a:lnTo>
                  <a:lnTo>
                    <a:pt x="2584" y="1030"/>
                  </a:lnTo>
                  <a:lnTo>
                    <a:pt x="2588" y="1024"/>
                  </a:lnTo>
                  <a:lnTo>
                    <a:pt x="2594" y="1022"/>
                  </a:lnTo>
                  <a:lnTo>
                    <a:pt x="2600" y="1018"/>
                  </a:lnTo>
                  <a:lnTo>
                    <a:pt x="2608" y="1018"/>
                  </a:lnTo>
                  <a:lnTo>
                    <a:pt x="2608" y="1018"/>
                  </a:lnTo>
                  <a:lnTo>
                    <a:pt x="2616" y="1016"/>
                  </a:lnTo>
                  <a:lnTo>
                    <a:pt x="2622" y="1014"/>
                  </a:lnTo>
                  <a:lnTo>
                    <a:pt x="2628" y="1012"/>
                  </a:lnTo>
                  <a:lnTo>
                    <a:pt x="2630" y="1008"/>
                  </a:lnTo>
                  <a:lnTo>
                    <a:pt x="2634" y="1002"/>
                  </a:lnTo>
                  <a:lnTo>
                    <a:pt x="2634" y="996"/>
                  </a:lnTo>
                  <a:lnTo>
                    <a:pt x="2636" y="982"/>
                  </a:lnTo>
                  <a:lnTo>
                    <a:pt x="2636" y="982"/>
                  </a:lnTo>
                  <a:lnTo>
                    <a:pt x="2636" y="756"/>
                  </a:lnTo>
                  <a:lnTo>
                    <a:pt x="2636" y="756"/>
                  </a:lnTo>
                  <a:lnTo>
                    <a:pt x="2634" y="724"/>
                  </a:lnTo>
                  <a:lnTo>
                    <a:pt x="2636" y="692"/>
                  </a:lnTo>
                  <a:lnTo>
                    <a:pt x="2636" y="692"/>
                  </a:lnTo>
                  <a:lnTo>
                    <a:pt x="2636" y="684"/>
                  </a:lnTo>
                  <a:lnTo>
                    <a:pt x="2638" y="676"/>
                  </a:lnTo>
                  <a:lnTo>
                    <a:pt x="2642" y="670"/>
                  </a:lnTo>
                  <a:lnTo>
                    <a:pt x="2644" y="668"/>
                  </a:lnTo>
                  <a:lnTo>
                    <a:pt x="2650" y="666"/>
                  </a:lnTo>
                  <a:lnTo>
                    <a:pt x="2650" y="666"/>
                  </a:lnTo>
                  <a:lnTo>
                    <a:pt x="2700" y="666"/>
                  </a:lnTo>
                  <a:lnTo>
                    <a:pt x="2700" y="666"/>
                  </a:lnTo>
                  <a:lnTo>
                    <a:pt x="2714" y="662"/>
                  </a:lnTo>
                  <a:lnTo>
                    <a:pt x="2728" y="658"/>
                  </a:lnTo>
                  <a:lnTo>
                    <a:pt x="2742" y="656"/>
                  </a:lnTo>
                  <a:lnTo>
                    <a:pt x="2758" y="656"/>
                  </a:lnTo>
                  <a:lnTo>
                    <a:pt x="2786" y="658"/>
                  </a:lnTo>
                  <a:lnTo>
                    <a:pt x="2814" y="662"/>
                  </a:lnTo>
                  <a:lnTo>
                    <a:pt x="2814" y="662"/>
                  </a:lnTo>
                  <a:lnTo>
                    <a:pt x="2820" y="664"/>
                  </a:lnTo>
                  <a:lnTo>
                    <a:pt x="2824" y="666"/>
                  </a:lnTo>
                  <a:lnTo>
                    <a:pt x="2828" y="670"/>
                  </a:lnTo>
                  <a:lnTo>
                    <a:pt x="2830" y="674"/>
                  </a:lnTo>
                  <a:lnTo>
                    <a:pt x="2832" y="686"/>
                  </a:lnTo>
                  <a:lnTo>
                    <a:pt x="2832" y="696"/>
                  </a:lnTo>
                  <a:lnTo>
                    <a:pt x="2832" y="696"/>
                  </a:lnTo>
                  <a:lnTo>
                    <a:pt x="2832" y="768"/>
                  </a:lnTo>
                  <a:lnTo>
                    <a:pt x="2832" y="838"/>
                  </a:lnTo>
                  <a:lnTo>
                    <a:pt x="2832" y="838"/>
                  </a:lnTo>
                  <a:lnTo>
                    <a:pt x="2832" y="982"/>
                  </a:lnTo>
                  <a:lnTo>
                    <a:pt x="2832" y="982"/>
                  </a:lnTo>
                  <a:lnTo>
                    <a:pt x="2832" y="992"/>
                  </a:lnTo>
                  <a:lnTo>
                    <a:pt x="2836" y="1000"/>
                  </a:lnTo>
                  <a:lnTo>
                    <a:pt x="2838" y="1004"/>
                  </a:lnTo>
                  <a:lnTo>
                    <a:pt x="2842" y="1006"/>
                  </a:lnTo>
                  <a:lnTo>
                    <a:pt x="2848" y="1008"/>
                  </a:lnTo>
                  <a:lnTo>
                    <a:pt x="2854" y="1006"/>
                  </a:lnTo>
                  <a:lnTo>
                    <a:pt x="2854" y="1006"/>
                  </a:lnTo>
                  <a:lnTo>
                    <a:pt x="2876" y="1004"/>
                  </a:lnTo>
                  <a:lnTo>
                    <a:pt x="2896" y="1002"/>
                  </a:lnTo>
                  <a:lnTo>
                    <a:pt x="2938" y="1000"/>
                  </a:lnTo>
                  <a:lnTo>
                    <a:pt x="2978" y="1002"/>
                  </a:lnTo>
                  <a:lnTo>
                    <a:pt x="3020" y="1004"/>
                  </a:lnTo>
                  <a:lnTo>
                    <a:pt x="3020" y="1004"/>
                  </a:lnTo>
                  <a:lnTo>
                    <a:pt x="3024" y="1006"/>
                  </a:lnTo>
                  <a:lnTo>
                    <a:pt x="3028" y="1008"/>
                  </a:lnTo>
                  <a:lnTo>
                    <a:pt x="3030" y="1016"/>
                  </a:lnTo>
                  <a:lnTo>
                    <a:pt x="3034" y="1024"/>
                  </a:lnTo>
                  <a:lnTo>
                    <a:pt x="3036" y="1028"/>
                  </a:lnTo>
                  <a:lnTo>
                    <a:pt x="3040" y="1030"/>
                  </a:lnTo>
                  <a:lnTo>
                    <a:pt x="3040" y="1030"/>
                  </a:lnTo>
                  <a:lnTo>
                    <a:pt x="3042" y="984"/>
                  </a:lnTo>
                  <a:lnTo>
                    <a:pt x="3044" y="940"/>
                  </a:lnTo>
                  <a:lnTo>
                    <a:pt x="3046" y="848"/>
                  </a:lnTo>
                  <a:lnTo>
                    <a:pt x="3046" y="848"/>
                  </a:lnTo>
                  <a:lnTo>
                    <a:pt x="3048" y="746"/>
                  </a:lnTo>
                  <a:lnTo>
                    <a:pt x="3050" y="644"/>
                  </a:lnTo>
                  <a:lnTo>
                    <a:pt x="3052" y="544"/>
                  </a:lnTo>
                  <a:lnTo>
                    <a:pt x="3050" y="442"/>
                  </a:lnTo>
                  <a:lnTo>
                    <a:pt x="3050" y="442"/>
                  </a:lnTo>
                  <a:lnTo>
                    <a:pt x="3050" y="434"/>
                  </a:lnTo>
                  <a:lnTo>
                    <a:pt x="3052" y="430"/>
                  </a:lnTo>
                  <a:lnTo>
                    <a:pt x="3054" y="426"/>
                  </a:lnTo>
                  <a:lnTo>
                    <a:pt x="3054" y="426"/>
                  </a:lnTo>
                  <a:lnTo>
                    <a:pt x="3136" y="426"/>
                  </a:lnTo>
                  <a:lnTo>
                    <a:pt x="3136" y="426"/>
                  </a:lnTo>
                  <a:lnTo>
                    <a:pt x="3138" y="428"/>
                  </a:lnTo>
                  <a:lnTo>
                    <a:pt x="3140" y="432"/>
                  </a:lnTo>
                  <a:lnTo>
                    <a:pt x="3140" y="432"/>
                  </a:lnTo>
                  <a:lnTo>
                    <a:pt x="3140" y="470"/>
                  </a:lnTo>
                  <a:lnTo>
                    <a:pt x="3142" y="506"/>
                  </a:lnTo>
                  <a:lnTo>
                    <a:pt x="3146" y="544"/>
                  </a:lnTo>
                  <a:lnTo>
                    <a:pt x="3146" y="580"/>
                  </a:lnTo>
                  <a:lnTo>
                    <a:pt x="3146" y="580"/>
                  </a:lnTo>
                  <a:lnTo>
                    <a:pt x="3146" y="602"/>
                  </a:lnTo>
                  <a:lnTo>
                    <a:pt x="3148" y="608"/>
                  </a:lnTo>
                  <a:lnTo>
                    <a:pt x="3150" y="614"/>
                  </a:lnTo>
                  <a:lnTo>
                    <a:pt x="3156" y="618"/>
                  </a:lnTo>
                  <a:lnTo>
                    <a:pt x="3162" y="620"/>
                  </a:lnTo>
                  <a:lnTo>
                    <a:pt x="3184" y="628"/>
                  </a:lnTo>
                  <a:lnTo>
                    <a:pt x="3184" y="628"/>
                  </a:lnTo>
                  <a:lnTo>
                    <a:pt x="3192" y="630"/>
                  </a:lnTo>
                  <a:lnTo>
                    <a:pt x="3200" y="632"/>
                  </a:lnTo>
                  <a:lnTo>
                    <a:pt x="3200" y="632"/>
                  </a:lnTo>
                  <a:lnTo>
                    <a:pt x="3278" y="632"/>
                  </a:lnTo>
                  <a:lnTo>
                    <a:pt x="3278" y="632"/>
                  </a:lnTo>
                  <a:lnTo>
                    <a:pt x="3286" y="632"/>
                  </a:lnTo>
                  <a:lnTo>
                    <a:pt x="3290" y="634"/>
                  </a:lnTo>
                  <a:lnTo>
                    <a:pt x="3294" y="640"/>
                  </a:lnTo>
                  <a:lnTo>
                    <a:pt x="3296" y="646"/>
                  </a:lnTo>
                  <a:lnTo>
                    <a:pt x="3296" y="646"/>
                  </a:lnTo>
                  <a:lnTo>
                    <a:pt x="3298" y="664"/>
                  </a:lnTo>
                  <a:lnTo>
                    <a:pt x="3298" y="680"/>
                  </a:lnTo>
                  <a:lnTo>
                    <a:pt x="3298" y="680"/>
                  </a:lnTo>
                  <a:lnTo>
                    <a:pt x="3298" y="1008"/>
                  </a:lnTo>
                  <a:lnTo>
                    <a:pt x="3298" y="1008"/>
                  </a:lnTo>
                  <a:lnTo>
                    <a:pt x="3298" y="1032"/>
                  </a:lnTo>
                  <a:lnTo>
                    <a:pt x="3300" y="1038"/>
                  </a:lnTo>
                  <a:lnTo>
                    <a:pt x="3304" y="1044"/>
                  </a:lnTo>
                  <a:lnTo>
                    <a:pt x="3308" y="1048"/>
                  </a:lnTo>
                  <a:lnTo>
                    <a:pt x="3316" y="1048"/>
                  </a:lnTo>
                  <a:lnTo>
                    <a:pt x="3338" y="1050"/>
                  </a:lnTo>
                  <a:lnTo>
                    <a:pt x="3338" y="1050"/>
                  </a:lnTo>
                  <a:lnTo>
                    <a:pt x="3358" y="1052"/>
                  </a:lnTo>
                  <a:lnTo>
                    <a:pt x="3366" y="1054"/>
                  </a:lnTo>
                  <a:lnTo>
                    <a:pt x="3370" y="1056"/>
                  </a:lnTo>
                  <a:lnTo>
                    <a:pt x="3374" y="1060"/>
                  </a:lnTo>
                  <a:lnTo>
                    <a:pt x="3378" y="1066"/>
                  </a:lnTo>
                  <a:lnTo>
                    <a:pt x="3384" y="1086"/>
                  </a:lnTo>
                  <a:lnTo>
                    <a:pt x="3384" y="1086"/>
                  </a:lnTo>
                  <a:lnTo>
                    <a:pt x="3386" y="1090"/>
                  </a:lnTo>
                  <a:lnTo>
                    <a:pt x="3390" y="1094"/>
                  </a:lnTo>
                  <a:lnTo>
                    <a:pt x="3390" y="1094"/>
                  </a:lnTo>
                  <a:lnTo>
                    <a:pt x="3400" y="1096"/>
                  </a:lnTo>
                  <a:lnTo>
                    <a:pt x="3408" y="1096"/>
                  </a:lnTo>
                  <a:lnTo>
                    <a:pt x="3426" y="1096"/>
                  </a:lnTo>
                  <a:lnTo>
                    <a:pt x="3426" y="1096"/>
                  </a:lnTo>
                  <a:lnTo>
                    <a:pt x="3442" y="1098"/>
                  </a:lnTo>
                  <a:lnTo>
                    <a:pt x="3448" y="1100"/>
                  </a:lnTo>
                  <a:lnTo>
                    <a:pt x="3452" y="1104"/>
                  </a:lnTo>
                  <a:lnTo>
                    <a:pt x="3456" y="1108"/>
                  </a:lnTo>
                  <a:lnTo>
                    <a:pt x="3458" y="1114"/>
                  </a:lnTo>
                  <a:lnTo>
                    <a:pt x="3460" y="1130"/>
                  </a:lnTo>
                  <a:lnTo>
                    <a:pt x="3460" y="1130"/>
                  </a:lnTo>
                  <a:lnTo>
                    <a:pt x="3460" y="1160"/>
                  </a:lnTo>
                  <a:lnTo>
                    <a:pt x="3462" y="1192"/>
                  </a:lnTo>
                  <a:lnTo>
                    <a:pt x="3462" y="1192"/>
                  </a:lnTo>
                  <a:lnTo>
                    <a:pt x="3464" y="1202"/>
                  </a:lnTo>
                  <a:lnTo>
                    <a:pt x="3468" y="1208"/>
                  </a:lnTo>
                  <a:lnTo>
                    <a:pt x="3474" y="1212"/>
                  </a:lnTo>
                  <a:lnTo>
                    <a:pt x="3484" y="1214"/>
                  </a:lnTo>
                  <a:lnTo>
                    <a:pt x="3484" y="1214"/>
                  </a:lnTo>
                  <a:lnTo>
                    <a:pt x="3492" y="1214"/>
                  </a:lnTo>
                  <a:lnTo>
                    <a:pt x="3492" y="1214"/>
                  </a:lnTo>
                  <a:lnTo>
                    <a:pt x="3518" y="1214"/>
                  </a:lnTo>
                  <a:lnTo>
                    <a:pt x="3526" y="1212"/>
                  </a:lnTo>
                  <a:lnTo>
                    <a:pt x="3532" y="1210"/>
                  </a:lnTo>
                  <a:lnTo>
                    <a:pt x="3536" y="1204"/>
                  </a:lnTo>
                  <a:lnTo>
                    <a:pt x="3538" y="1196"/>
                  </a:lnTo>
                  <a:lnTo>
                    <a:pt x="3538" y="1170"/>
                  </a:lnTo>
                  <a:lnTo>
                    <a:pt x="3538" y="1170"/>
                  </a:lnTo>
                  <a:lnTo>
                    <a:pt x="3538" y="884"/>
                  </a:lnTo>
                  <a:lnTo>
                    <a:pt x="3538" y="884"/>
                  </a:lnTo>
                  <a:lnTo>
                    <a:pt x="3540" y="860"/>
                  </a:lnTo>
                  <a:lnTo>
                    <a:pt x="3542" y="852"/>
                  </a:lnTo>
                  <a:lnTo>
                    <a:pt x="3546" y="846"/>
                  </a:lnTo>
                  <a:lnTo>
                    <a:pt x="3552" y="842"/>
                  </a:lnTo>
                  <a:lnTo>
                    <a:pt x="3560" y="840"/>
                  </a:lnTo>
                  <a:lnTo>
                    <a:pt x="3586" y="838"/>
                  </a:lnTo>
                  <a:lnTo>
                    <a:pt x="3586" y="838"/>
                  </a:lnTo>
                  <a:lnTo>
                    <a:pt x="3694" y="838"/>
                  </a:lnTo>
                  <a:lnTo>
                    <a:pt x="3694" y="838"/>
                  </a:lnTo>
                  <a:lnTo>
                    <a:pt x="3718" y="840"/>
                  </a:lnTo>
                  <a:lnTo>
                    <a:pt x="3726" y="842"/>
                  </a:lnTo>
                  <a:lnTo>
                    <a:pt x="3732" y="846"/>
                  </a:lnTo>
                  <a:lnTo>
                    <a:pt x="3736" y="850"/>
                  </a:lnTo>
                  <a:lnTo>
                    <a:pt x="3738" y="858"/>
                  </a:lnTo>
                  <a:lnTo>
                    <a:pt x="3740" y="882"/>
                  </a:lnTo>
                  <a:lnTo>
                    <a:pt x="3740" y="882"/>
                  </a:lnTo>
                  <a:lnTo>
                    <a:pt x="3740" y="900"/>
                  </a:lnTo>
                  <a:lnTo>
                    <a:pt x="3742" y="908"/>
                  </a:lnTo>
                  <a:lnTo>
                    <a:pt x="3748" y="916"/>
                  </a:lnTo>
                  <a:lnTo>
                    <a:pt x="3748" y="916"/>
                  </a:lnTo>
                  <a:lnTo>
                    <a:pt x="3772" y="926"/>
                  </a:lnTo>
                  <a:lnTo>
                    <a:pt x="3780" y="930"/>
                  </a:lnTo>
                  <a:lnTo>
                    <a:pt x="3786" y="936"/>
                  </a:lnTo>
                  <a:lnTo>
                    <a:pt x="3788" y="942"/>
                  </a:lnTo>
                  <a:lnTo>
                    <a:pt x="3790" y="952"/>
                  </a:lnTo>
                  <a:lnTo>
                    <a:pt x="3790" y="978"/>
                  </a:lnTo>
                  <a:lnTo>
                    <a:pt x="3790" y="978"/>
                  </a:lnTo>
                  <a:lnTo>
                    <a:pt x="3790" y="1024"/>
                  </a:lnTo>
                  <a:lnTo>
                    <a:pt x="3792" y="1050"/>
                  </a:lnTo>
                  <a:lnTo>
                    <a:pt x="3794" y="1076"/>
                  </a:lnTo>
                  <a:lnTo>
                    <a:pt x="3794" y="1076"/>
                  </a:lnTo>
                  <a:lnTo>
                    <a:pt x="3800" y="1066"/>
                  </a:lnTo>
                  <a:lnTo>
                    <a:pt x="3802" y="1058"/>
                  </a:lnTo>
                  <a:lnTo>
                    <a:pt x="3802" y="1044"/>
                  </a:lnTo>
                  <a:lnTo>
                    <a:pt x="3802" y="1044"/>
                  </a:lnTo>
                  <a:lnTo>
                    <a:pt x="3804" y="962"/>
                  </a:lnTo>
                  <a:lnTo>
                    <a:pt x="3802" y="880"/>
                  </a:lnTo>
                  <a:lnTo>
                    <a:pt x="3802" y="880"/>
                  </a:lnTo>
                  <a:lnTo>
                    <a:pt x="3802" y="870"/>
                  </a:lnTo>
                  <a:lnTo>
                    <a:pt x="3804" y="862"/>
                  </a:lnTo>
                  <a:lnTo>
                    <a:pt x="3806" y="854"/>
                  </a:lnTo>
                  <a:lnTo>
                    <a:pt x="3810" y="848"/>
                  </a:lnTo>
                  <a:lnTo>
                    <a:pt x="3816" y="842"/>
                  </a:lnTo>
                  <a:lnTo>
                    <a:pt x="3822" y="838"/>
                  </a:lnTo>
                  <a:lnTo>
                    <a:pt x="3838" y="830"/>
                  </a:lnTo>
                  <a:lnTo>
                    <a:pt x="3838" y="830"/>
                  </a:lnTo>
                  <a:lnTo>
                    <a:pt x="3916" y="806"/>
                  </a:lnTo>
                  <a:lnTo>
                    <a:pt x="3992" y="780"/>
                  </a:lnTo>
                  <a:lnTo>
                    <a:pt x="3992" y="780"/>
                  </a:lnTo>
                  <a:lnTo>
                    <a:pt x="4006" y="774"/>
                  </a:lnTo>
                  <a:lnTo>
                    <a:pt x="4020" y="768"/>
                  </a:lnTo>
                  <a:lnTo>
                    <a:pt x="4036" y="766"/>
                  </a:lnTo>
                  <a:lnTo>
                    <a:pt x="4042" y="764"/>
                  </a:lnTo>
                  <a:lnTo>
                    <a:pt x="4050" y="766"/>
                  </a:lnTo>
                  <a:lnTo>
                    <a:pt x="4050" y="766"/>
                  </a:lnTo>
                  <a:lnTo>
                    <a:pt x="4056" y="774"/>
                  </a:lnTo>
                  <a:lnTo>
                    <a:pt x="4060" y="782"/>
                  </a:lnTo>
                  <a:lnTo>
                    <a:pt x="4060" y="800"/>
                  </a:lnTo>
                  <a:lnTo>
                    <a:pt x="4060" y="800"/>
                  </a:lnTo>
                  <a:lnTo>
                    <a:pt x="4060" y="892"/>
                  </a:lnTo>
                  <a:lnTo>
                    <a:pt x="4060" y="892"/>
                  </a:lnTo>
                  <a:lnTo>
                    <a:pt x="4062" y="902"/>
                  </a:lnTo>
                  <a:lnTo>
                    <a:pt x="4064" y="912"/>
                  </a:lnTo>
                  <a:lnTo>
                    <a:pt x="4072" y="918"/>
                  </a:lnTo>
                  <a:lnTo>
                    <a:pt x="4080" y="924"/>
                  </a:lnTo>
                  <a:lnTo>
                    <a:pt x="4080" y="924"/>
                  </a:lnTo>
                  <a:lnTo>
                    <a:pt x="4096" y="932"/>
                  </a:lnTo>
                  <a:lnTo>
                    <a:pt x="4112" y="940"/>
                  </a:lnTo>
                  <a:lnTo>
                    <a:pt x="4128" y="944"/>
                  </a:lnTo>
                  <a:lnTo>
                    <a:pt x="4146" y="946"/>
                  </a:lnTo>
                  <a:lnTo>
                    <a:pt x="4146" y="946"/>
                  </a:lnTo>
                  <a:lnTo>
                    <a:pt x="4152" y="948"/>
                  </a:lnTo>
                  <a:lnTo>
                    <a:pt x="4158" y="950"/>
                  </a:lnTo>
                  <a:lnTo>
                    <a:pt x="4160" y="954"/>
                  </a:lnTo>
                  <a:lnTo>
                    <a:pt x="4164" y="960"/>
                  </a:lnTo>
                  <a:lnTo>
                    <a:pt x="4166" y="972"/>
                  </a:lnTo>
                  <a:lnTo>
                    <a:pt x="4170" y="982"/>
                  </a:lnTo>
                  <a:lnTo>
                    <a:pt x="4170" y="982"/>
                  </a:lnTo>
                  <a:lnTo>
                    <a:pt x="4178" y="974"/>
                  </a:lnTo>
                  <a:lnTo>
                    <a:pt x="4182" y="964"/>
                  </a:lnTo>
                  <a:lnTo>
                    <a:pt x="4184" y="954"/>
                  </a:lnTo>
                  <a:lnTo>
                    <a:pt x="4184" y="944"/>
                  </a:lnTo>
                  <a:lnTo>
                    <a:pt x="4184" y="944"/>
                  </a:lnTo>
                  <a:lnTo>
                    <a:pt x="4184" y="782"/>
                  </a:lnTo>
                  <a:lnTo>
                    <a:pt x="4184" y="782"/>
                  </a:lnTo>
                  <a:lnTo>
                    <a:pt x="4184" y="760"/>
                  </a:lnTo>
                  <a:lnTo>
                    <a:pt x="4188" y="750"/>
                  </a:lnTo>
                  <a:lnTo>
                    <a:pt x="4194" y="742"/>
                  </a:lnTo>
                  <a:lnTo>
                    <a:pt x="4194" y="742"/>
                  </a:lnTo>
                  <a:lnTo>
                    <a:pt x="4236" y="736"/>
                  </a:lnTo>
                  <a:lnTo>
                    <a:pt x="4278" y="734"/>
                  </a:lnTo>
                  <a:lnTo>
                    <a:pt x="4298" y="734"/>
                  </a:lnTo>
                  <a:lnTo>
                    <a:pt x="4320" y="736"/>
                  </a:lnTo>
                  <a:lnTo>
                    <a:pt x="4340" y="740"/>
                  </a:lnTo>
                  <a:lnTo>
                    <a:pt x="4360" y="744"/>
                  </a:lnTo>
                  <a:lnTo>
                    <a:pt x="4360" y="744"/>
                  </a:lnTo>
                  <a:lnTo>
                    <a:pt x="4370" y="744"/>
                  </a:lnTo>
                  <a:lnTo>
                    <a:pt x="4376" y="744"/>
                  </a:lnTo>
                  <a:lnTo>
                    <a:pt x="4382" y="746"/>
                  </a:lnTo>
                  <a:lnTo>
                    <a:pt x="4388" y="750"/>
                  </a:lnTo>
                  <a:lnTo>
                    <a:pt x="4390" y="756"/>
                  </a:lnTo>
                  <a:lnTo>
                    <a:pt x="4392" y="762"/>
                  </a:lnTo>
                  <a:lnTo>
                    <a:pt x="4394" y="778"/>
                  </a:lnTo>
                  <a:lnTo>
                    <a:pt x="4394" y="778"/>
                  </a:lnTo>
                  <a:lnTo>
                    <a:pt x="4394" y="830"/>
                  </a:lnTo>
                  <a:lnTo>
                    <a:pt x="4394" y="880"/>
                  </a:lnTo>
                  <a:lnTo>
                    <a:pt x="4394" y="980"/>
                  </a:lnTo>
                  <a:lnTo>
                    <a:pt x="4394" y="980"/>
                  </a:lnTo>
                  <a:lnTo>
                    <a:pt x="4398" y="986"/>
                  </a:lnTo>
                  <a:lnTo>
                    <a:pt x="4400" y="992"/>
                  </a:lnTo>
                  <a:lnTo>
                    <a:pt x="4402" y="1002"/>
                  </a:lnTo>
                  <a:lnTo>
                    <a:pt x="4402" y="1026"/>
                  </a:lnTo>
                  <a:lnTo>
                    <a:pt x="4402" y="1026"/>
                  </a:lnTo>
                  <a:lnTo>
                    <a:pt x="4402" y="1102"/>
                  </a:lnTo>
                  <a:lnTo>
                    <a:pt x="4402" y="1102"/>
                  </a:lnTo>
                  <a:lnTo>
                    <a:pt x="4402" y="1108"/>
                  </a:lnTo>
                  <a:lnTo>
                    <a:pt x="4404" y="1112"/>
                  </a:lnTo>
                  <a:lnTo>
                    <a:pt x="4406" y="1114"/>
                  </a:lnTo>
                  <a:lnTo>
                    <a:pt x="4408" y="1116"/>
                  </a:lnTo>
                  <a:lnTo>
                    <a:pt x="4416" y="1118"/>
                  </a:lnTo>
                  <a:lnTo>
                    <a:pt x="4424" y="1118"/>
                  </a:lnTo>
                  <a:lnTo>
                    <a:pt x="4424" y="1118"/>
                  </a:lnTo>
                  <a:lnTo>
                    <a:pt x="4444" y="1120"/>
                  </a:lnTo>
                  <a:lnTo>
                    <a:pt x="4454" y="1124"/>
                  </a:lnTo>
                  <a:lnTo>
                    <a:pt x="4462" y="1130"/>
                  </a:lnTo>
                  <a:lnTo>
                    <a:pt x="4462" y="1130"/>
                  </a:lnTo>
                  <a:lnTo>
                    <a:pt x="4474" y="1134"/>
                  </a:lnTo>
                  <a:lnTo>
                    <a:pt x="4480" y="1136"/>
                  </a:lnTo>
                  <a:lnTo>
                    <a:pt x="4486" y="1138"/>
                  </a:lnTo>
                  <a:lnTo>
                    <a:pt x="4492" y="1136"/>
                  </a:lnTo>
                  <a:lnTo>
                    <a:pt x="4496" y="1134"/>
                  </a:lnTo>
                  <a:lnTo>
                    <a:pt x="4500" y="1128"/>
                  </a:lnTo>
                  <a:lnTo>
                    <a:pt x="4504" y="1120"/>
                  </a:lnTo>
                  <a:lnTo>
                    <a:pt x="4504" y="1120"/>
                  </a:lnTo>
                  <a:lnTo>
                    <a:pt x="4504" y="1058"/>
                  </a:lnTo>
                  <a:lnTo>
                    <a:pt x="4504" y="1058"/>
                  </a:lnTo>
                  <a:lnTo>
                    <a:pt x="4504" y="1044"/>
                  </a:lnTo>
                  <a:lnTo>
                    <a:pt x="4508" y="1032"/>
                  </a:lnTo>
                  <a:lnTo>
                    <a:pt x="4510" y="1028"/>
                  </a:lnTo>
                  <a:lnTo>
                    <a:pt x="4514" y="1022"/>
                  </a:lnTo>
                  <a:lnTo>
                    <a:pt x="4520" y="1018"/>
                  </a:lnTo>
                  <a:lnTo>
                    <a:pt x="4528" y="1016"/>
                  </a:lnTo>
                  <a:lnTo>
                    <a:pt x="4528" y="1016"/>
                  </a:lnTo>
                  <a:lnTo>
                    <a:pt x="4532" y="1012"/>
                  </a:lnTo>
                  <a:lnTo>
                    <a:pt x="4536" y="1010"/>
                  </a:lnTo>
                  <a:lnTo>
                    <a:pt x="4540" y="1004"/>
                  </a:lnTo>
                  <a:lnTo>
                    <a:pt x="4542" y="1000"/>
                  </a:lnTo>
                  <a:lnTo>
                    <a:pt x="4542" y="990"/>
                  </a:lnTo>
                  <a:lnTo>
                    <a:pt x="4542" y="980"/>
                  </a:lnTo>
                  <a:lnTo>
                    <a:pt x="4542" y="980"/>
                  </a:lnTo>
                  <a:lnTo>
                    <a:pt x="4542" y="964"/>
                  </a:lnTo>
                  <a:lnTo>
                    <a:pt x="4544" y="950"/>
                  </a:lnTo>
                  <a:lnTo>
                    <a:pt x="4548" y="936"/>
                  </a:lnTo>
                  <a:lnTo>
                    <a:pt x="4552" y="928"/>
                  </a:lnTo>
                  <a:lnTo>
                    <a:pt x="4558" y="922"/>
                  </a:lnTo>
                  <a:lnTo>
                    <a:pt x="4558" y="922"/>
                  </a:lnTo>
                  <a:lnTo>
                    <a:pt x="4562" y="914"/>
                  </a:lnTo>
                  <a:lnTo>
                    <a:pt x="4564" y="904"/>
                  </a:lnTo>
                  <a:lnTo>
                    <a:pt x="4564" y="884"/>
                  </a:lnTo>
                  <a:lnTo>
                    <a:pt x="4564" y="884"/>
                  </a:lnTo>
                  <a:lnTo>
                    <a:pt x="4566" y="766"/>
                  </a:lnTo>
                  <a:lnTo>
                    <a:pt x="4564" y="646"/>
                  </a:lnTo>
                  <a:lnTo>
                    <a:pt x="4564" y="646"/>
                  </a:lnTo>
                  <a:lnTo>
                    <a:pt x="4564" y="628"/>
                  </a:lnTo>
                  <a:lnTo>
                    <a:pt x="4566" y="620"/>
                  </a:lnTo>
                  <a:lnTo>
                    <a:pt x="4568" y="610"/>
                  </a:lnTo>
                  <a:lnTo>
                    <a:pt x="4568" y="610"/>
                  </a:lnTo>
                  <a:lnTo>
                    <a:pt x="4570" y="604"/>
                  </a:lnTo>
                  <a:lnTo>
                    <a:pt x="4574" y="600"/>
                  </a:lnTo>
                  <a:lnTo>
                    <a:pt x="4578" y="598"/>
                  </a:lnTo>
                  <a:lnTo>
                    <a:pt x="4586" y="596"/>
                  </a:lnTo>
                  <a:lnTo>
                    <a:pt x="4586" y="596"/>
                  </a:lnTo>
                  <a:lnTo>
                    <a:pt x="4624" y="596"/>
                  </a:lnTo>
                  <a:lnTo>
                    <a:pt x="4660" y="594"/>
                  </a:lnTo>
                  <a:lnTo>
                    <a:pt x="4698" y="592"/>
                  </a:lnTo>
                  <a:lnTo>
                    <a:pt x="4736" y="592"/>
                  </a:lnTo>
                  <a:lnTo>
                    <a:pt x="4736" y="592"/>
                  </a:lnTo>
                  <a:lnTo>
                    <a:pt x="4748" y="592"/>
                  </a:lnTo>
                  <a:lnTo>
                    <a:pt x="4754" y="594"/>
                  </a:lnTo>
                  <a:lnTo>
                    <a:pt x="4760" y="598"/>
                  </a:lnTo>
                  <a:lnTo>
                    <a:pt x="4760" y="598"/>
                  </a:lnTo>
                  <a:lnTo>
                    <a:pt x="4764" y="606"/>
                  </a:lnTo>
                  <a:lnTo>
                    <a:pt x="4766" y="616"/>
                  </a:lnTo>
                  <a:lnTo>
                    <a:pt x="4766" y="636"/>
                  </a:lnTo>
                  <a:lnTo>
                    <a:pt x="4766" y="636"/>
                  </a:lnTo>
                  <a:lnTo>
                    <a:pt x="4766" y="948"/>
                  </a:lnTo>
                  <a:lnTo>
                    <a:pt x="4766" y="948"/>
                  </a:lnTo>
                  <a:lnTo>
                    <a:pt x="4768" y="974"/>
                  </a:lnTo>
                  <a:lnTo>
                    <a:pt x="4770" y="998"/>
                  </a:lnTo>
                  <a:lnTo>
                    <a:pt x="4770" y="998"/>
                  </a:lnTo>
                  <a:lnTo>
                    <a:pt x="4772" y="1008"/>
                  </a:lnTo>
                  <a:lnTo>
                    <a:pt x="4776" y="1012"/>
                  </a:lnTo>
                  <a:lnTo>
                    <a:pt x="4782" y="1014"/>
                  </a:lnTo>
                  <a:lnTo>
                    <a:pt x="4790" y="1014"/>
                  </a:lnTo>
                  <a:lnTo>
                    <a:pt x="4790" y="1014"/>
                  </a:lnTo>
                  <a:lnTo>
                    <a:pt x="4802" y="1006"/>
                  </a:lnTo>
                  <a:lnTo>
                    <a:pt x="4814" y="1002"/>
                  </a:lnTo>
                  <a:lnTo>
                    <a:pt x="4814" y="1002"/>
                  </a:lnTo>
                  <a:lnTo>
                    <a:pt x="4848" y="1000"/>
                  </a:lnTo>
                  <a:lnTo>
                    <a:pt x="4882" y="1000"/>
                  </a:lnTo>
                  <a:lnTo>
                    <a:pt x="4950" y="1000"/>
                  </a:lnTo>
                  <a:lnTo>
                    <a:pt x="4950" y="1000"/>
                  </a:lnTo>
                  <a:lnTo>
                    <a:pt x="4960" y="1002"/>
                  </a:lnTo>
                  <a:lnTo>
                    <a:pt x="4970" y="1004"/>
                  </a:lnTo>
                  <a:lnTo>
                    <a:pt x="4978" y="1010"/>
                  </a:lnTo>
                  <a:lnTo>
                    <a:pt x="4982" y="1020"/>
                  </a:lnTo>
                  <a:lnTo>
                    <a:pt x="4982" y="1020"/>
                  </a:lnTo>
                  <a:lnTo>
                    <a:pt x="4984" y="1026"/>
                  </a:lnTo>
                  <a:lnTo>
                    <a:pt x="4986" y="1030"/>
                  </a:lnTo>
                  <a:lnTo>
                    <a:pt x="4988" y="1034"/>
                  </a:lnTo>
                  <a:lnTo>
                    <a:pt x="4988" y="1034"/>
                  </a:lnTo>
                  <a:lnTo>
                    <a:pt x="4992" y="1020"/>
                  </a:lnTo>
                  <a:lnTo>
                    <a:pt x="4996" y="1014"/>
                  </a:lnTo>
                  <a:lnTo>
                    <a:pt x="5000" y="1008"/>
                  </a:lnTo>
                  <a:lnTo>
                    <a:pt x="5004" y="1004"/>
                  </a:lnTo>
                  <a:lnTo>
                    <a:pt x="5010" y="1002"/>
                  </a:lnTo>
                  <a:lnTo>
                    <a:pt x="5018" y="1000"/>
                  </a:lnTo>
                  <a:lnTo>
                    <a:pt x="5026" y="1000"/>
                  </a:lnTo>
                  <a:lnTo>
                    <a:pt x="5026" y="1000"/>
                  </a:lnTo>
                  <a:lnTo>
                    <a:pt x="5034" y="1002"/>
                  </a:lnTo>
                  <a:lnTo>
                    <a:pt x="5040" y="1004"/>
                  </a:lnTo>
                  <a:lnTo>
                    <a:pt x="5044" y="1010"/>
                  </a:lnTo>
                  <a:lnTo>
                    <a:pt x="5046" y="1016"/>
                  </a:lnTo>
                  <a:lnTo>
                    <a:pt x="5046" y="1016"/>
                  </a:lnTo>
                  <a:lnTo>
                    <a:pt x="5048" y="1090"/>
                  </a:lnTo>
                  <a:lnTo>
                    <a:pt x="5046" y="1126"/>
                  </a:lnTo>
                  <a:lnTo>
                    <a:pt x="5046" y="1144"/>
                  </a:lnTo>
                  <a:lnTo>
                    <a:pt x="5042" y="1162"/>
                  </a:lnTo>
                  <a:lnTo>
                    <a:pt x="5042" y="1162"/>
                  </a:lnTo>
                  <a:lnTo>
                    <a:pt x="5038" y="1170"/>
                  </a:lnTo>
                  <a:lnTo>
                    <a:pt x="5040" y="1174"/>
                  </a:lnTo>
                  <a:lnTo>
                    <a:pt x="5044" y="1174"/>
                  </a:lnTo>
                  <a:lnTo>
                    <a:pt x="5050" y="1176"/>
                  </a:lnTo>
                  <a:lnTo>
                    <a:pt x="5050" y="1176"/>
                  </a:lnTo>
                  <a:lnTo>
                    <a:pt x="5086" y="1174"/>
                  </a:lnTo>
                  <a:lnTo>
                    <a:pt x="5122" y="1174"/>
                  </a:lnTo>
                  <a:lnTo>
                    <a:pt x="5122" y="1174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0" y="1170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2" y="1174"/>
                  </a:lnTo>
                  <a:lnTo>
                    <a:pt x="5120" y="1174"/>
                  </a:lnTo>
                  <a:lnTo>
                    <a:pt x="5120" y="1174"/>
                  </a:lnTo>
                  <a:lnTo>
                    <a:pt x="5052" y="1174"/>
                  </a:lnTo>
                  <a:lnTo>
                    <a:pt x="5052" y="1174"/>
                  </a:lnTo>
                  <a:lnTo>
                    <a:pt x="5048" y="1174"/>
                  </a:lnTo>
                  <a:lnTo>
                    <a:pt x="5042" y="1174"/>
                  </a:lnTo>
                  <a:lnTo>
                    <a:pt x="5042" y="1174"/>
                  </a:lnTo>
                  <a:lnTo>
                    <a:pt x="5040" y="1172"/>
                  </a:lnTo>
                  <a:lnTo>
                    <a:pt x="5040" y="1164"/>
                  </a:lnTo>
                  <a:lnTo>
                    <a:pt x="5040" y="1164"/>
                  </a:lnTo>
                  <a:lnTo>
                    <a:pt x="5048" y="1160"/>
                  </a:lnTo>
                  <a:lnTo>
                    <a:pt x="5056" y="1158"/>
                  </a:lnTo>
                  <a:lnTo>
                    <a:pt x="5072" y="1158"/>
                  </a:lnTo>
                  <a:lnTo>
                    <a:pt x="5090" y="1158"/>
                  </a:lnTo>
                  <a:lnTo>
                    <a:pt x="5106" y="1158"/>
                  </a:lnTo>
                  <a:lnTo>
                    <a:pt x="5106" y="1158"/>
                  </a:lnTo>
                  <a:lnTo>
                    <a:pt x="5116" y="1158"/>
                  </a:lnTo>
                  <a:lnTo>
                    <a:pt x="5124" y="1156"/>
                  </a:lnTo>
                  <a:lnTo>
                    <a:pt x="5132" y="1152"/>
                  </a:lnTo>
                  <a:lnTo>
                    <a:pt x="5134" y="1150"/>
                  </a:lnTo>
                  <a:lnTo>
                    <a:pt x="5136" y="1144"/>
                  </a:lnTo>
                  <a:lnTo>
                    <a:pt x="5136" y="1144"/>
                  </a:lnTo>
                  <a:lnTo>
                    <a:pt x="5138" y="1118"/>
                  </a:lnTo>
                  <a:lnTo>
                    <a:pt x="5138" y="1090"/>
                  </a:lnTo>
                  <a:lnTo>
                    <a:pt x="5138" y="1090"/>
                  </a:lnTo>
                  <a:lnTo>
                    <a:pt x="5136" y="964"/>
                  </a:lnTo>
                  <a:lnTo>
                    <a:pt x="5136" y="836"/>
                  </a:lnTo>
                  <a:lnTo>
                    <a:pt x="5136" y="836"/>
                  </a:lnTo>
                  <a:lnTo>
                    <a:pt x="5138" y="824"/>
                  </a:lnTo>
                  <a:lnTo>
                    <a:pt x="5140" y="812"/>
                  </a:lnTo>
                  <a:lnTo>
                    <a:pt x="5140" y="812"/>
                  </a:lnTo>
                  <a:lnTo>
                    <a:pt x="5144" y="808"/>
                  </a:lnTo>
                  <a:lnTo>
                    <a:pt x="5146" y="804"/>
                  </a:lnTo>
                  <a:lnTo>
                    <a:pt x="5146" y="804"/>
                  </a:lnTo>
                  <a:lnTo>
                    <a:pt x="5164" y="800"/>
                  </a:lnTo>
                  <a:lnTo>
                    <a:pt x="5182" y="798"/>
                  </a:lnTo>
                  <a:lnTo>
                    <a:pt x="5216" y="800"/>
                  </a:lnTo>
                  <a:lnTo>
                    <a:pt x="5216" y="800"/>
                  </a:lnTo>
                  <a:lnTo>
                    <a:pt x="5222" y="800"/>
                  </a:lnTo>
                  <a:lnTo>
                    <a:pt x="5228" y="802"/>
                  </a:lnTo>
                  <a:lnTo>
                    <a:pt x="5232" y="806"/>
                  </a:lnTo>
                  <a:lnTo>
                    <a:pt x="5236" y="810"/>
                  </a:lnTo>
                  <a:lnTo>
                    <a:pt x="5238" y="820"/>
                  </a:lnTo>
                  <a:lnTo>
                    <a:pt x="5240" y="832"/>
                  </a:lnTo>
                  <a:lnTo>
                    <a:pt x="5240" y="832"/>
                  </a:lnTo>
                  <a:lnTo>
                    <a:pt x="5238" y="884"/>
                  </a:lnTo>
                  <a:lnTo>
                    <a:pt x="5238" y="938"/>
                  </a:lnTo>
                  <a:lnTo>
                    <a:pt x="5238" y="1044"/>
                  </a:lnTo>
                  <a:lnTo>
                    <a:pt x="5238" y="1044"/>
                  </a:lnTo>
                  <a:lnTo>
                    <a:pt x="5238" y="1052"/>
                  </a:lnTo>
                  <a:lnTo>
                    <a:pt x="5238" y="1052"/>
                  </a:lnTo>
                  <a:lnTo>
                    <a:pt x="5244" y="1056"/>
                  </a:lnTo>
                  <a:lnTo>
                    <a:pt x="5250" y="1058"/>
                  </a:lnTo>
                  <a:lnTo>
                    <a:pt x="5264" y="1058"/>
                  </a:lnTo>
                  <a:lnTo>
                    <a:pt x="5278" y="1056"/>
                  </a:lnTo>
                  <a:lnTo>
                    <a:pt x="5290" y="1056"/>
                  </a:lnTo>
                  <a:lnTo>
                    <a:pt x="5290" y="1056"/>
                  </a:lnTo>
                  <a:lnTo>
                    <a:pt x="5300" y="1056"/>
                  </a:lnTo>
                  <a:lnTo>
                    <a:pt x="5300" y="1056"/>
                  </a:lnTo>
                  <a:lnTo>
                    <a:pt x="5316" y="1058"/>
                  </a:lnTo>
                  <a:lnTo>
                    <a:pt x="5324" y="1060"/>
                  </a:lnTo>
                  <a:lnTo>
                    <a:pt x="5332" y="1064"/>
                  </a:lnTo>
                  <a:lnTo>
                    <a:pt x="5332" y="1064"/>
                  </a:lnTo>
                  <a:lnTo>
                    <a:pt x="5336" y="1070"/>
                  </a:lnTo>
                  <a:lnTo>
                    <a:pt x="5338" y="1078"/>
                  </a:lnTo>
                  <a:lnTo>
                    <a:pt x="5340" y="1092"/>
                  </a:lnTo>
                  <a:lnTo>
                    <a:pt x="5340" y="1092"/>
                  </a:lnTo>
                  <a:lnTo>
                    <a:pt x="5344" y="1100"/>
                  </a:lnTo>
                  <a:lnTo>
                    <a:pt x="5344" y="1100"/>
                  </a:lnTo>
                  <a:lnTo>
                    <a:pt x="5350" y="1102"/>
                  </a:lnTo>
                  <a:lnTo>
                    <a:pt x="5358" y="1102"/>
                  </a:lnTo>
                  <a:lnTo>
                    <a:pt x="5372" y="1102"/>
                  </a:lnTo>
                  <a:lnTo>
                    <a:pt x="5372" y="1102"/>
                  </a:lnTo>
                  <a:lnTo>
                    <a:pt x="5392" y="1104"/>
                  </a:lnTo>
                  <a:lnTo>
                    <a:pt x="5400" y="1106"/>
                  </a:lnTo>
                  <a:lnTo>
                    <a:pt x="5404" y="1108"/>
                  </a:lnTo>
                  <a:lnTo>
                    <a:pt x="5406" y="1112"/>
                  </a:lnTo>
                  <a:lnTo>
                    <a:pt x="5410" y="1120"/>
                  </a:lnTo>
                  <a:lnTo>
                    <a:pt x="5412" y="1140"/>
                  </a:lnTo>
                  <a:lnTo>
                    <a:pt x="5412" y="1140"/>
                  </a:lnTo>
                  <a:lnTo>
                    <a:pt x="5412" y="1146"/>
                  </a:lnTo>
                  <a:lnTo>
                    <a:pt x="5414" y="1150"/>
                  </a:lnTo>
                  <a:lnTo>
                    <a:pt x="5414" y="1150"/>
                  </a:lnTo>
                  <a:lnTo>
                    <a:pt x="5432" y="1154"/>
                  </a:lnTo>
                  <a:lnTo>
                    <a:pt x="5448" y="1154"/>
                  </a:lnTo>
                  <a:lnTo>
                    <a:pt x="5466" y="1152"/>
                  </a:lnTo>
                  <a:lnTo>
                    <a:pt x="5482" y="1148"/>
                  </a:lnTo>
                  <a:lnTo>
                    <a:pt x="5482" y="1148"/>
                  </a:lnTo>
                  <a:lnTo>
                    <a:pt x="5484" y="1144"/>
                  </a:lnTo>
                  <a:lnTo>
                    <a:pt x="5486" y="1138"/>
                  </a:lnTo>
                  <a:lnTo>
                    <a:pt x="5486" y="1138"/>
                  </a:lnTo>
                  <a:lnTo>
                    <a:pt x="5486" y="1096"/>
                  </a:lnTo>
                  <a:lnTo>
                    <a:pt x="5486" y="1054"/>
                  </a:lnTo>
                  <a:lnTo>
                    <a:pt x="5486" y="1054"/>
                  </a:lnTo>
                  <a:lnTo>
                    <a:pt x="5488" y="1036"/>
                  </a:lnTo>
                  <a:lnTo>
                    <a:pt x="5490" y="1030"/>
                  </a:lnTo>
                  <a:lnTo>
                    <a:pt x="5492" y="1026"/>
                  </a:lnTo>
                  <a:lnTo>
                    <a:pt x="5498" y="1022"/>
                  </a:lnTo>
                  <a:lnTo>
                    <a:pt x="5504" y="1020"/>
                  </a:lnTo>
                  <a:lnTo>
                    <a:pt x="5522" y="1018"/>
                  </a:lnTo>
                  <a:lnTo>
                    <a:pt x="5522" y="1018"/>
                  </a:lnTo>
                  <a:lnTo>
                    <a:pt x="5536" y="1018"/>
                  </a:lnTo>
                  <a:lnTo>
                    <a:pt x="5542" y="1016"/>
                  </a:lnTo>
                  <a:lnTo>
                    <a:pt x="5548" y="1014"/>
                  </a:lnTo>
                  <a:lnTo>
                    <a:pt x="5548" y="1014"/>
                  </a:lnTo>
                  <a:lnTo>
                    <a:pt x="5550" y="1006"/>
                  </a:lnTo>
                  <a:lnTo>
                    <a:pt x="5552" y="1000"/>
                  </a:lnTo>
                  <a:lnTo>
                    <a:pt x="5552" y="1000"/>
                  </a:lnTo>
                  <a:lnTo>
                    <a:pt x="5552" y="994"/>
                  </a:lnTo>
                  <a:lnTo>
                    <a:pt x="5552" y="994"/>
                  </a:lnTo>
                  <a:lnTo>
                    <a:pt x="5552" y="970"/>
                  </a:lnTo>
                  <a:lnTo>
                    <a:pt x="5554" y="952"/>
                  </a:lnTo>
                  <a:lnTo>
                    <a:pt x="5556" y="938"/>
                  </a:lnTo>
                  <a:lnTo>
                    <a:pt x="5562" y="930"/>
                  </a:lnTo>
                  <a:lnTo>
                    <a:pt x="5570" y="924"/>
                  </a:lnTo>
                  <a:lnTo>
                    <a:pt x="5584" y="922"/>
                  </a:lnTo>
                  <a:lnTo>
                    <a:pt x="5602" y="922"/>
                  </a:lnTo>
                  <a:lnTo>
                    <a:pt x="5628" y="922"/>
                  </a:lnTo>
                  <a:lnTo>
                    <a:pt x="5628" y="922"/>
                  </a:lnTo>
                  <a:lnTo>
                    <a:pt x="5664" y="920"/>
                  </a:lnTo>
                  <a:lnTo>
                    <a:pt x="5674" y="920"/>
                  </a:lnTo>
                  <a:lnTo>
                    <a:pt x="5682" y="922"/>
                  </a:lnTo>
                  <a:lnTo>
                    <a:pt x="5692" y="926"/>
                  </a:lnTo>
                  <a:lnTo>
                    <a:pt x="5700" y="930"/>
                  </a:lnTo>
                  <a:lnTo>
                    <a:pt x="5700" y="930"/>
                  </a:lnTo>
                  <a:lnTo>
                    <a:pt x="5706" y="938"/>
                  </a:lnTo>
                  <a:lnTo>
                    <a:pt x="5706" y="944"/>
                  </a:lnTo>
                  <a:lnTo>
                    <a:pt x="5706" y="960"/>
                  </a:lnTo>
                  <a:lnTo>
                    <a:pt x="5706" y="960"/>
                  </a:lnTo>
                  <a:lnTo>
                    <a:pt x="5706" y="1222"/>
                  </a:lnTo>
                  <a:lnTo>
                    <a:pt x="5708" y="1484"/>
                  </a:lnTo>
                  <a:lnTo>
                    <a:pt x="5708" y="1484"/>
                  </a:lnTo>
                  <a:lnTo>
                    <a:pt x="5706" y="1502"/>
                  </a:lnTo>
                  <a:lnTo>
                    <a:pt x="5704" y="1508"/>
                  </a:lnTo>
                  <a:lnTo>
                    <a:pt x="5700" y="1512"/>
                  </a:lnTo>
                  <a:lnTo>
                    <a:pt x="5696" y="1516"/>
                  </a:lnTo>
                  <a:lnTo>
                    <a:pt x="5690" y="1518"/>
                  </a:lnTo>
                  <a:lnTo>
                    <a:pt x="5672" y="1518"/>
                  </a:lnTo>
                  <a:lnTo>
                    <a:pt x="5672" y="1518"/>
                  </a:lnTo>
                  <a:lnTo>
                    <a:pt x="66" y="1518"/>
                  </a:lnTo>
                  <a:lnTo>
                    <a:pt x="66" y="1518"/>
                  </a:lnTo>
                  <a:lnTo>
                    <a:pt x="30" y="1520"/>
                  </a:lnTo>
                  <a:lnTo>
                    <a:pt x="30" y="15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8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616992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637760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97"/>
          <p:cNvSpPr/>
          <p:nvPr userDrawn="1"/>
        </p:nvSpPr>
        <p:spPr>
          <a:xfrm>
            <a:off x="0" y="2076450"/>
            <a:ext cx="12192000" cy="4781550"/>
          </a:xfrm>
          <a:prstGeom prst="rect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71185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1343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67" dirty="0">
                <a:solidFill>
                  <a:srgbClr val="FFFFFF"/>
                </a:solidFill>
                <a:latin typeface="Segoe UI Light"/>
                <a:cs typeface="Segoe UI Light"/>
              </a:rPr>
              <a:t>标注</a:t>
            </a:r>
          </a:p>
        </p:txBody>
      </p:sp>
      <p:sp>
        <p:nvSpPr>
          <p:cNvPr id="7" name="矩形 6"/>
          <p:cNvSpPr/>
          <p:nvPr userDrawn="1"/>
        </p:nvSpPr>
        <p:spPr>
          <a:xfrm>
            <a:off x="2857674" y="841948"/>
            <a:ext cx="1402001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行距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背景图片出处</a:t>
            </a: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声明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395052" y="841948"/>
            <a:ext cx="3727457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英文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cs typeface="Segoe UI Light"/>
              </a:rPr>
              <a:t>Calibri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中文 微软雅黑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正文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cs typeface="Segoe UI Light"/>
              </a:rPr>
              <a:t>1.3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1333" dirty="0" err="1">
                <a:solidFill>
                  <a:srgbClr val="FFFFFF"/>
                </a:solidFill>
                <a:latin typeface="Segoe UI Light"/>
                <a:cs typeface="Segoe UI Light"/>
              </a:rPr>
              <a:t>cn.bing.com</a:t>
            </a: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互联网是一个开放共享的平台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Office</a:t>
            </a:r>
            <a:r>
              <a:rPr lang="en-US" altLang="zh-CN" sz="1333" dirty="0">
                <a:solidFill>
                  <a:prstClr val="white"/>
                </a:solidFill>
              </a:rPr>
              <a:t>PLUS </a:t>
            </a:r>
            <a:r>
              <a:rPr lang="zh-CN" altLang="en-US" sz="1333" dirty="0">
                <a:solidFill>
                  <a:prstClr val="white"/>
                </a:solidFill>
              </a:rPr>
              <a:t>部分设计灵感与元素来源于网络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如有建议请联系officeplus@microsoft.com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67" dirty="0" err="1">
                <a:solidFill>
                  <a:srgbClr val="FFFFFF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83229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7" name="文本框 6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点击</a:t>
            </a:r>
            <a:r>
              <a:rPr kumimoji="1"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Logo</a:t>
            </a: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xmlns="" val="80031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24103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72" r:id="rId3"/>
    <p:sldLayoutId id="2147483671" r:id="rId4"/>
    <p:sldLayoutId id="2147483670" r:id="rId5"/>
    <p:sldLayoutId id="2147483658" r:id="rId6"/>
    <p:sldLayoutId id="2147483668" r:id="rId7"/>
    <p:sldLayoutId id="214748366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文本框 25"/>
          <p:cNvSpPr txBox="1"/>
          <p:nvPr/>
        </p:nvSpPr>
        <p:spPr>
          <a:xfrm>
            <a:off x="1676400" y="2482242"/>
            <a:ext cx="4678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b="1" dirty="0" smtClean="0">
                <a:solidFill>
                  <a:schemeClr val="accent1"/>
                </a:solidFill>
              </a:rPr>
              <a:t>吉他基礎</a:t>
            </a:r>
            <a:r>
              <a:rPr lang="zh-TW" altLang="en-US" sz="4800" b="1" dirty="0" smtClean="0">
                <a:solidFill>
                  <a:schemeClr val="accent1"/>
                </a:solidFill>
              </a:rPr>
              <a:t>社</a:t>
            </a:r>
            <a:endParaRPr lang="en-US" altLang="zh-TW" sz="4800" b="1" dirty="0" smtClean="0">
              <a:solidFill>
                <a:schemeClr val="accent1"/>
              </a:solidFill>
            </a:endParaRPr>
          </a:p>
          <a:p>
            <a:pPr algn="ctr"/>
            <a:endParaRPr lang="en-US" altLang="zh-CN" sz="4800" b="1" dirty="0" smtClean="0">
              <a:solidFill>
                <a:schemeClr val="accent1"/>
              </a:solidFill>
            </a:endParaRPr>
          </a:p>
          <a:p>
            <a:pPr algn="ctr"/>
            <a:r>
              <a:rPr lang="zh-TW" altLang="en-US" sz="4800" b="1" dirty="0" smtClean="0"/>
              <a:t>社團老師</a:t>
            </a:r>
            <a:r>
              <a:rPr lang="en-US" altLang="zh-TW" sz="4800" b="1" dirty="0" smtClean="0"/>
              <a:t>-</a:t>
            </a:r>
            <a:r>
              <a:rPr lang="zh-TW" altLang="en-US" sz="4800" b="1" dirty="0" smtClean="0"/>
              <a:t>黃建懷</a:t>
            </a:r>
            <a:endParaRPr lang="en-US" altLang="zh-CN" sz="4800" b="1" dirty="0" smtClean="0"/>
          </a:p>
        </p:txBody>
      </p:sp>
      <p:pic>
        <p:nvPicPr>
          <p:cNvPr id="30" name="圖片 29" descr="IMG_2150.JPG"/>
          <p:cNvPicPr>
            <a:picLocks noChangeAspect="1"/>
          </p:cNvPicPr>
          <p:nvPr/>
        </p:nvPicPr>
        <p:blipFill>
          <a:blip r:embed="rId2" cstate="print"/>
          <a:srcRect l="35833" t="8667" r="22833" b="14444"/>
          <a:stretch>
            <a:fillRect/>
          </a:stretch>
        </p:blipFill>
        <p:spPr>
          <a:xfrm>
            <a:off x="6812280" y="701040"/>
            <a:ext cx="3910602" cy="5455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1" name="圖片 30" descr="000001_1478474557.jpg"/>
          <p:cNvPicPr>
            <a:picLocks noChangeAspect="1"/>
          </p:cNvPicPr>
          <p:nvPr/>
        </p:nvPicPr>
        <p:blipFill>
          <a:blip r:embed="rId3" cstate="print"/>
          <a:srcRect l="29556" r="30444"/>
          <a:stretch>
            <a:fillRect/>
          </a:stretch>
        </p:blipFill>
        <p:spPr>
          <a:xfrm rot="20805544">
            <a:off x="0" y="0"/>
            <a:ext cx="457200" cy="1142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1528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TW" altLang="en-US" dirty="0" smtClean="0"/>
              <a:t>社團課程</a:t>
            </a:r>
            <a:endParaRPr kumimoji="1" lang="zh-CN" altLang="en-US" dirty="0"/>
          </a:p>
        </p:txBody>
      </p:sp>
      <p:cxnSp>
        <p:nvCxnSpPr>
          <p:cNvPr id="83" name="直接连接符 87"/>
          <p:cNvCxnSpPr/>
          <p:nvPr/>
        </p:nvCxnSpPr>
        <p:spPr>
          <a:xfrm rot="16200000" flipH="1">
            <a:off x="5246178" y="5208462"/>
            <a:ext cx="769620" cy="654936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9"/>
          <p:cNvCxnSpPr/>
          <p:nvPr/>
        </p:nvCxnSpPr>
        <p:spPr>
          <a:xfrm rot="5400000">
            <a:off x="6404280" y="5193483"/>
            <a:ext cx="770400" cy="6552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4704702" y="5855195"/>
            <a:ext cx="2976257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TW" altLang="en-US" sz="3600" dirty="0" smtClean="0">
                <a:solidFill>
                  <a:schemeClr val="bg1"/>
                </a:solidFill>
              </a:rPr>
              <a:t>老師認真教學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pic>
        <p:nvPicPr>
          <p:cNvPr id="93" name="圖片 92" descr="IMG_41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9640" y="1196340"/>
            <a:ext cx="4907280" cy="3680460"/>
          </a:xfrm>
          <a:prstGeom prst="rect">
            <a:avLst/>
          </a:prstGeom>
        </p:spPr>
      </p:pic>
      <p:pic>
        <p:nvPicPr>
          <p:cNvPr id="96" name="圖片 95" descr="IMG_417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9840" y="1203960"/>
            <a:ext cx="4905600" cy="367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30438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TW" altLang="en-US" dirty="0" smtClean="0"/>
              <a:t>社團課程</a:t>
            </a:r>
            <a:endParaRPr lang="zh-TW" altLang="en-US" dirty="0"/>
          </a:p>
        </p:txBody>
      </p:sp>
      <p:pic>
        <p:nvPicPr>
          <p:cNvPr id="3" name="圖片 2" descr="IMG_41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800" y="1195200"/>
            <a:ext cx="4906800" cy="3680100"/>
          </a:xfrm>
          <a:prstGeom prst="rect">
            <a:avLst/>
          </a:prstGeom>
        </p:spPr>
      </p:pic>
      <p:pic>
        <p:nvPicPr>
          <p:cNvPr id="4" name="圖片 3" descr="IMG_417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9600" y="1202400"/>
            <a:ext cx="4906800" cy="3680100"/>
          </a:xfrm>
          <a:prstGeom prst="rect">
            <a:avLst/>
          </a:prstGeom>
        </p:spPr>
      </p:pic>
      <p:cxnSp>
        <p:nvCxnSpPr>
          <p:cNvPr id="5" name="直接连接符 87"/>
          <p:cNvCxnSpPr/>
          <p:nvPr/>
        </p:nvCxnSpPr>
        <p:spPr>
          <a:xfrm rot="16200000" flipH="1">
            <a:off x="5246178" y="5208462"/>
            <a:ext cx="769620" cy="654936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89"/>
          <p:cNvCxnSpPr/>
          <p:nvPr/>
        </p:nvCxnSpPr>
        <p:spPr>
          <a:xfrm rot="5400000">
            <a:off x="6404280" y="5193483"/>
            <a:ext cx="770400" cy="6552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4704702" y="5855195"/>
            <a:ext cx="2976257" cy="728787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TW" altLang="en-US" sz="3600" dirty="0" smtClean="0">
                <a:solidFill>
                  <a:schemeClr val="bg1"/>
                </a:solidFill>
              </a:rPr>
              <a:t>學生</a:t>
            </a:r>
            <a:r>
              <a:rPr lang="zh-TW" altLang="en-US" sz="3600" dirty="0" smtClean="0">
                <a:solidFill>
                  <a:schemeClr val="bg1"/>
                </a:solidFill>
              </a:rPr>
              <a:t>認真上課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TW" altLang="en-US" dirty="0" smtClean="0"/>
              <a:t>社團課程</a:t>
            </a:r>
            <a:endParaRPr lang="zh-TW" altLang="en-US" dirty="0"/>
          </a:p>
        </p:txBody>
      </p:sp>
      <p:pic>
        <p:nvPicPr>
          <p:cNvPr id="3" name="圖片 2" descr="IMG_42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8800" y="1195200"/>
            <a:ext cx="4906800" cy="3680100"/>
          </a:xfrm>
          <a:prstGeom prst="rect">
            <a:avLst/>
          </a:prstGeom>
        </p:spPr>
      </p:pic>
      <p:cxnSp>
        <p:nvCxnSpPr>
          <p:cNvPr id="4" name="直接连接符 87"/>
          <p:cNvCxnSpPr/>
          <p:nvPr/>
        </p:nvCxnSpPr>
        <p:spPr>
          <a:xfrm rot="16200000" flipH="1">
            <a:off x="5246178" y="5208462"/>
            <a:ext cx="769620" cy="654936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89"/>
          <p:cNvCxnSpPr/>
          <p:nvPr/>
        </p:nvCxnSpPr>
        <p:spPr>
          <a:xfrm rot="5400000">
            <a:off x="6404280" y="5193483"/>
            <a:ext cx="770400" cy="6552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4704702" y="5855195"/>
            <a:ext cx="2976257" cy="728787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TW" altLang="en-US" sz="3600" dirty="0" smtClean="0">
                <a:solidFill>
                  <a:schemeClr val="bg1"/>
                </a:solidFill>
              </a:rPr>
              <a:t>上課之樂趣</a:t>
            </a:r>
            <a:endParaRPr lang="zh-CN" altLang="en-US" sz="3600" dirty="0">
              <a:solidFill>
                <a:schemeClr val="bg1"/>
              </a:solidFill>
            </a:endParaRPr>
          </a:p>
        </p:txBody>
      </p:sp>
      <p:pic>
        <p:nvPicPr>
          <p:cNvPr id="7" name="圖片 6" descr="IMG_42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9600" y="1202400"/>
            <a:ext cx="4906800" cy="36801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1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C4646"/>
      </a:accent1>
      <a:accent2>
        <a:srgbClr val="17BEDF"/>
      </a:accent2>
      <a:accent3>
        <a:srgbClr val="A5A5A5"/>
      </a:accent3>
      <a:accent4>
        <a:srgbClr val="FFCF37"/>
      </a:accent4>
      <a:accent5>
        <a:srgbClr val="64F290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159</TotalTime>
  <Words>22</Words>
  <Application>Microsoft Macintosh PowerPoint</Application>
  <PresentationFormat>自訂</PresentationFormat>
  <Paragraphs>9</Paragraphs>
  <Slides>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5" baseType="lpstr">
      <vt:lpstr>Office 主题</vt:lpstr>
      <vt:lpstr>投影片 1</vt:lpstr>
      <vt:lpstr>投影片 2</vt:lpstr>
      <vt:lpstr>投影片 3</vt:lpstr>
      <vt:lpstr>投影片 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LEO</cp:lastModifiedBy>
  <cp:revision>47</cp:revision>
  <dcterms:created xsi:type="dcterms:W3CDTF">2015-09-29T02:37:32Z</dcterms:created>
  <dcterms:modified xsi:type="dcterms:W3CDTF">2018-05-19T06:37:38Z</dcterms:modified>
</cp:coreProperties>
</file>