
<file path=[Content_Types].xml><?xml version="1.0" encoding="utf-8"?>
<Types xmlns="http://schemas.openxmlformats.org/package/2006/content-types">
  <Default Extension="mp3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918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930C76-F40C-40F1-B5A3-D05AB21537CC}" type="datetimeFigureOut">
              <a:rPr lang="zh-TW" altLang="en-US" smtClean="0"/>
              <a:t>2016/5/27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02230-F5FF-426C-AAF6-2A377598A50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71060069"/>
      </p:ext>
    </p:extLst>
  </p:cSld>
  <p:clrMapOvr>
    <a:masterClrMapping/>
  </p:clrMapOvr>
  <p:transition spd="med" advClick="0" advTm="4000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930C76-F40C-40F1-B5A3-D05AB21537CC}" type="datetimeFigureOut">
              <a:rPr lang="zh-TW" altLang="en-US" smtClean="0"/>
              <a:t>2016/5/27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02230-F5FF-426C-AAF6-2A377598A50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11024697"/>
      </p:ext>
    </p:extLst>
  </p:cSld>
  <p:clrMapOvr>
    <a:masterClrMapping/>
  </p:clrMapOvr>
  <p:transition spd="med" advClick="0" advTm="4000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930C76-F40C-40F1-B5A3-D05AB21537CC}" type="datetimeFigureOut">
              <a:rPr lang="zh-TW" altLang="en-US" smtClean="0"/>
              <a:t>2016/5/27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02230-F5FF-426C-AAF6-2A377598A50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47621141"/>
      </p:ext>
    </p:extLst>
  </p:cSld>
  <p:clrMapOvr>
    <a:masterClrMapping/>
  </p:clrMapOvr>
  <p:transition spd="med" advClick="0" advTm="4000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930C76-F40C-40F1-B5A3-D05AB21537CC}" type="datetimeFigureOut">
              <a:rPr lang="zh-TW" altLang="en-US" smtClean="0"/>
              <a:t>2016/5/27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02230-F5FF-426C-AAF6-2A377598A50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31141370"/>
      </p:ext>
    </p:extLst>
  </p:cSld>
  <p:clrMapOvr>
    <a:masterClrMapping/>
  </p:clrMapOvr>
  <p:transition spd="med" advClick="0" advTm="4000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930C76-F40C-40F1-B5A3-D05AB21537CC}" type="datetimeFigureOut">
              <a:rPr lang="zh-TW" altLang="en-US" smtClean="0"/>
              <a:t>2016/5/27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02230-F5FF-426C-AAF6-2A377598A50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40283790"/>
      </p:ext>
    </p:extLst>
  </p:cSld>
  <p:clrMapOvr>
    <a:masterClrMapping/>
  </p:clrMapOvr>
  <p:transition spd="med" advClick="0" advTm="4000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930C76-F40C-40F1-B5A3-D05AB21537CC}" type="datetimeFigureOut">
              <a:rPr lang="zh-TW" altLang="en-US" smtClean="0"/>
              <a:t>2016/5/27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02230-F5FF-426C-AAF6-2A377598A50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30025997"/>
      </p:ext>
    </p:extLst>
  </p:cSld>
  <p:clrMapOvr>
    <a:masterClrMapping/>
  </p:clrMapOvr>
  <p:transition spd="med" advClick="0" advTm="4000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930C76-F40C-40F1-B5A3-D05AB21537CC}" type="datetimeFigureOut">
              <a:rPr lang="zh-TW" altLang="en-US" smtClean="0"/>
              <a:t>2016/5/27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02230-F5FF-426C-AAF6-2A377598A50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20305170"/>
      </p:ext>
    </p:extLst>
  </p:cSld>
  <p:clrMapOvr>
    <a:masterClrMapping/>
  </p:clrMapOvr>
  <p:transition spd="med" advClick="0" advTm="4000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930C76-F40C-40F1-B5A3-D05AB21537CC}" type="datetimeFigureOut">
              <a:rPr lang="zh-TW" altLang="en-US" smtClean="0"/>
              <a:t>2016/5/27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02230-F5FF-426C-AAF6-2A377598A50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27087235"/>
      </p:ext>
    </p:extLst>
  </p:cSld>
  <p:clrMapOvr>
    <a:masterClrMapping/>
  </p:clrMapOvr>
  <p:transition spd="med" advClick="0" advTm="4000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930C76-F40C-40F1-B5A3-D05AB21537CC}" type="datetimeFigureOut">
              <a:rPr lang="zh-TW" altLang="en-US" smtClean="0"/>
              <a:t>2016/5/27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02230-F5FF-426C-AAF6-2A377598A50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5843045"/>
      </p:ext>
    </p:extLst>
  </p:cSld>
  <p:clrMapOvr>
    <a:masterClrMapping/>
  </p:clrMapOvr>
  <p:transition spd="med" advClick="0" advTm="4000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930C76-F40C-40F1-B5A3-D05AB21537CC}" type="datetimeFigureOut">
              <a:rPr lang="zh-TW" altLang="en-US" smtClean="0"/>
              <a:t>2016/5/27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02230-F5FF-426C-AAF6-2A377598A50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96200724"/>
      </p:ext>
    </p:extLst>
  </p:cSld>
  <p:clrMapOvr>
    <a:masterClrMapping/>
  </p:clrMapOvr>
  <p:transition spd="med" advClick="0" advTm="4000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930C76-F40C-40F1-B5A3-D05AB21537CC}" type="datetimeFigureOut">
              <a:rPr lang="zh-TW" altLang="en-US" smtClean="0"/>
              <a:t>2016/5/27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02230-F5FF-426C-AAF6-2A377598A50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04845852"/>
      </p:ext>
    </p:extLst>
  </p:cSld>
  <p:clrMapOvr>
    <a:masterClrMapping/>
  </p:clrMapOvr>
  <p:transition spd="med" advClick="0" advTm="4000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1356">
              <a:srgbClr val="C9DEF1"/>
            </a:gs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930C76-F40C-40F1-B5A3-D05AB21537CC}" type="datetimeFigureOut">
              <a:rPr lang="zh-TW" altLang="en-US" smtClean="0"/>
              <a:t>2016/5/27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602230-F5FF-426C-AAF6-2A377598A50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257346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 spd="med" advClick="0" advTm="4000">
    <p:push dir="u"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11560" y="3789040"/>
            <a:ext cx="7772400" cy="1470025"/>
          </a:xfrm>
        </p:spPr>
        <p:txBody>
          <a:bodyPr>
            <a:prstTxWarp prst="textPlain">
              <a:avLst/>
            </a:prstTxWarp>
            <a:no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n-US" altLang="zh-TW" sz="9600" dirty="0" smtClean="0">
                <a:solidFill>
                  <a:srgbClr val="7030A0"/>
                </a:solidFill>
                <a:latin typeface="Cartoon" pitchFamily="2" charset="2"/>
                <a:ea typeface="文鼎粗行楷" pitchFamily="49" charset="-120"/>
              </a:rPr>
              <a:t>HOLY</a:t>
            </a:r>
            <a:r>
              <a:rPr lang="zh-TW" altLang="en-US" sz="9600" dirty="0" smtClean="0">
                <a:solidFill>
                  <a:srgbClr val="7030A0"/>
                </a:solidFill>
                <a:latin typeface="華康POP1體W5(P)" panose="040B0500000000000000" pitchFamily="82" charset="-120"/>
                <a:ea typeface="文鼎粗行楷" pitchFamily="49" charset="-120"/>
              </a:rPr>
              <a:t>童軍社</a:t>
            </a:r>
            <a:endParaRPr lang="zh-TW" altLang="en-US" sz="9600" dirty="0">
              <a:solidFill>
                <a:srgbClr val="7030A0"/>
              </a:solidFill>
              <a:latin typeface="華康POP1體W5(P)" panose="040B0500000000000000" pitchFamily="82" charset="-120"/>
              <a:ea typeface="文鼎粗行楷" pitchFamily="49" charset="-12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7844" y="640481"/>
            <a:ext cx="2808312" cy="2808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李玉璽 Dino Lee - 我們青春 We Are Young (官方版MV) - 電影「我的少女時代」插曲、三立-東森偶像劇「料理高校生」片頭曲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79512" y="7374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9772198"/>
      </p:ext>
    </p:extLst>
  </p:cSld>
  <p:clrMapOvr>
    <a:masterClrMapping/>
  </p:clrMapOvr>
  <p:transition spd="med" advClick="0" advTm="4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1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zh-TW" altLang="en-US" sz="9600" dirty="0">
                <a:ln w="0">
                  <a:solidFill>
                    <a:srgbClr val="00B0F0"/>
                  </a:solidFill>
                </a:ln>
                <a:solidFill>
                  <a:schemeClr val="accent1"/>
                </a:solidFill>
                <a:effectLst>
                  <a:reflection blurRad="6350" stA="53000" endA="300" endPos="35500" dir="5400000" sy="-90000" algn="bl" rotWithShape="0"/>
                </a:effectLst>
                <a:latin typeface="華康勘亭流" panose="03000909000000000000" pitchFamily="65" charset="-120"/>
                <a:ea typeface="文鼎粗行楷" pitchFamily="49" charset="-120"/>
              </a:rPr>
              <a:t>第一次社課</a:t>
            </a:r>
            <a:r>
              <a:rPr lang="zh-TW" altLang="en-US" dirty="0">
                <a:ln w="0">
                  <a:solidFill>
                    <a:srgbClr val="00B0F0"/>
                  </a:solidFill>
                </a:ln>
                <a:solidFill>
                  <a:srgbClr val="00B0F0"/>
                </a:solidFill>
                <a:effectLst>
                  <a:reflection blurRad="6350" stA="53000" endA="300" endPos="35500" dir="5400000" sy="-90000" algn="bl" rotWithShape="0"/>
                </a:effectLst>
                <a:latin typeface="華康勘亭流" panose="03000909000000000000" pitchFamily="65" charset="-120"/>
                <a:ea typeface="華康勘亭流" panose="03000909000000000000" pitchFamily="65" charset="-120"/>
              </a:rPr>
              <a:t/>
            </a:r>
            <a:br>
              <a:rPr lang="zh-TW" altLang="en-US" dirty="0">
                <a:ln w="0">
                  <a:solidFill>
                    <a:srgbClr val="00B0F0"/>
                  </a:solidFill>
                </a:ln>
                <a:solidFill>
                  <a:srgbClr val="00B0F0"/>
                </a:solidFill>
                <a:effectLst>
                  <a:reflection blurRad="6350" stA="53000" endA="300" endPos="35500" dir="5400000" sy="-90000" algn="bl" rotWithShape="0"/>
                </a:effectLst>
                <a:latin typeface="華康勘亭流" panose="03000909000000000000" pitchFamily="65" charset="-120"/>
                <a:ea typeface="華康勘亭流" panose="03000909000000000000" pitchFamily="65" charset="-120"/>
              </a:rPr>
            </a:br>
            <a:endParaRPr lang="zh-TW" altLang="en-US" dirty="0"/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1700808"/>
            <a:ext cx="6432714" cy="482453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908214616"/>
      </p:ext>
    </p:extLst>
  </p:cSld>
  <p:clrMapOvr>
    <a:masterClrMapping/>
  </p:clrMapOvr>
  <p:transition spd="med" advClick="0" advTm="4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xit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45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1"/>
      <p:bldP spid="2" grpId="2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內容版面配置區 3"/>
          <p:cNvPicPr>
            <a:picLocks noGrp="1" noChangeAspect="1"/>
          </p:cNvPicPr>
          <p:nvPr>
            <p:ph idx="4294967295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747" b="13261"/>
          <a:stretch/>
        </p:blipFill>
        <p:spPr>
          <a:xfrm>
            <a:off x="1547664" y="836712"/>
            <a:ext cx="7019925" cy="5281612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3" name="矩形 2"/>
          <p:cNvSpPr/>
          <p:nvPr/>
        </p:nvSpPr>
        <p:spPr>
          <a:xfrm>
            <a:off x="270571" y="100012"/>
            <a:ext cx="1015663" cy="6552728"/>
          </a:xfrm>
          <a:prstGeom prst="rect">
            <a:avLst/>
          </a:prstGeom>
        </p:spPr>
        <p:txBody>
          <a:bodyPr vert="eaVert" wrap="square">
            <a:spAutoFit/>
          </a:bodyPr>
          <a:lstStyle/>
          <a:p>
            <a:pPr lvl="0" algn="ctr"/>
            <a:r>
              <a:rPr lang="zh-TW" altLang="en-US" sz="540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ea typeface="文鼎粗行楷" pitchFamily="49" charset="-120"/>
              </a:rPr>
              <a:t>打公關交換公關卡囉</a:t>
            </a:r>
            <a:endParaRPr lang="zh-TW" altLang="en-US" sz="540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ea typeface="文鼎粗行楷" pitchFamily="49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037006730"/>
      </p:ext>
    </p:extLst>
  </p:cSld>
  <p:clrMapOvr>
    <a:masterClrMapping/>
  </p:clrMapOvr>
  <p:transition spd="med" advClick="0" advTm="4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" presetID="53" presetClass="exit" presetSubtype="32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500"/>
                            </p:stCondLst>
                            <p:childTnLst>
                              <p:par>
                                <p:cTn id="18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12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2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404664"/>
            <a:ext cx="7471800" cy="5603850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5" name="矩形 4"/>
          <p:cNvSpPr/>
          <p:nvPr/>
        </p:nvSpPr>
        <p:spPr>
          <a:xfrm>
            <a:off x="5615608" y="5864498"/>
            <a:ext cx="3528392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Wave2">
              <a:avLst/>
            </a:prstTxWarp>
            <a:spAutoFit/>
          </a:bodyPr>
          <a:lstStyle/>
          <a:p>
            <a:pPr algn="ctr"/>
            <a:r>
              <a:rPr lang="zh-TW" altLang="en-US" sz="5400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華康POP1體W5(P)" panose="040B0500000000000000" pitchFamily="82" charset="-120"/>
                <a:ea typeface="文鼎新藝體" pitchFamily="49" charset="-120"/>
              </a:rPr>
              <a:t>教繩</a:t>
            </a:r>
            <a:r>
              <a:rPr lang="zh-TW" altLang="en-US" sz="5400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華康POP1體W5(P)" panose="040B0500000000000000" pitchFamily="82" charset="-120"/>
                <a:ea typeface="文鼎新藝體" pitchFamily="49" charset="-120"/>
              </a:rPr>
              <a:t>結</a:t>
            </a:r>
            <a:r>
              <a:rPr lang="en-US" altLang="zh-TW" sz="5400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華康POP1體W5(P)" panose="040B0500000000000000" pitchFamily="82" charset="-120"/>
                <a:ea typeface="文鼎新藝體" pitchFamily="49" charset="-120"/>
              </a:rPr>
              <a:t>~</a:t>
            </a:r>
            <a:endParaRPr lang="zh-TW" altLang="en-US" sz="5400" b="0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華康POP1體W5(P)" panose="040B0500000000000000" pitchFamily="82" charset="-120"/>
              <a:ea typeface="文鼎新藝體" pitchFamily="49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385253061"/>
      </p:ext>
    </p:extLst>
  </p:cSld>
  <p:clrMapOvr>
    <a:masterClrMapping/>
  </p:clrMapOvr>
  <p:transition spd="med" advClick="0" advTm="4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4" presetClass="exit" presetSubtype="1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500"/>
                            </p:stCondLst>
                            <p:childTnLst>
                              <p:par>
                                <p:cTn id="2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  <p:bldP spid="5" grpId="2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692696"/>
            <a:ext cx="7560840" cy="567063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5" name="矩形 4"/>
          <p:cNvSpPr/>
          <p:nvPr/>
        </p:nvSpPr>
        <p:spPr>
          <a:xfrm>
            <a:off x="2843808" y="4005064"/>
            <a:ext cx="5468164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Wave2">
              <a:avLst/>
            </a:prstTxWarp>
            <a:spAutoFit/>
          </a:bodyPr>
          <a:lstStyle/>
          <a:p>
            <a:pPr algn="ctr"/>
            <a:r>
              <a:rPr lang="zh-TW" altLang="en-US" sz="5400" dirty="0" smtClean="0">
                <a:ln w="0"/>
                <a:solidFill>
                  <a:srgbClr val="FFFF00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文鼎粗行楷" pitchFamily="49" charset="-120"/>
              </a:rPr>
              <a:t>團康喔</a:t>
            </a:r>
            <a:r>
              <a:rPr lang="en-US" altLang="zh-TW" sz="5400" dirty="0" smtClean="0">
                <a:ln w="0"/>
                <a:solidFill>
                  <a:srgbClr val="FFFF00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文鼎粗行楷" pitchFamily="49" charset="-120"/>
              </a:rPr>
              <a:t>{</a:t>
            </a:r>
            <a:r>
              <a:rPr lang="zh-TW" altLang="en-US" sz="5400" dirty="0" smtClean="0">
                <a:ln w="0"/>
                <a:solidFill>
                  <a:srgbClr val="FFFF00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文鼎粗行楷" pitchFamily="49" charset="-120"/>
              </a:rPr>
              <a:t>飯桶開飯</a:t>
            </a:r>
            <a:r>
              <a:rPr lang="en-US" altLang="zh-TW" sz="5400" dirty="0">
                <a:ln w="0"/>
                <a:solidFill>
                  <a:srgbClr val="FFFF00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文鼎粗行楷" pitchFamily="49" charset="-120"/>
              </a:rPr>
              <a:t>}</a:t>
            </a:r>
            <a:endParaRPr lang="zh-TW" altLang="en-US" sz="5400" b="0" cap="none" spc="0" dirty="0">
              <a:ln w="0"/>
              <a:solidFill>
                <a:srgbClr val="FFFF00"/>
              </a:solidFill>
              <a:effectLst>
                <a:glow rad="63500">
                  <a:schemeClr val="accent3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ea typeface="文鼎粗行楷" pitchFamily="49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8381352"/>
      </p:ext>
    </p:extLst>
  </p:cSld>
  <p:clrMapOvr>
    <a:masterClrMapping/>
  </p:clrMapOvr>
  <p:transition spd="med" advClick="0" advTm="4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4" presetClass="exit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500"/>
                            </p:stCondLst>
                            <p:childTnLst>
                              <p:par>
                                <p:cTn id="19" presetID="55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7154" y="83311"/>
            <a:ext cx="6732240" cy="652125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矩形 4"/>
          <p:cNvSpPr/>
          <p:nvPr/>
        </p:nvSpPr>
        <p:spPr>
          <a:xfrm>
            <a:off x="3419872" y="5661248"/>
            <a:ext cx="2606804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Plain">
              <a:avLst/>
            </a:prstTxWarp>
            <a:spAutoFit/>
          </a:bodyPr>
          <a:lstStyle/>
          <a:p>
            <a:pPr algn="ctr"/>
            <a:r>
              <a:rPr lang="zh-TW" altLang="en-US" sz="5400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華康新綜藝體W9(P)" panose="040B0900000000000000" pitchFamily="82" charset="-120"/>
                <a:ea typeface="華康新綜藝體W9(P)" panose="040B0900000000000000" pitchFamily="82" charset="-120"/>
              </a:rPr>
              <a:t>雙人舞</a:t>
            </a:r>
            <a:r>
              <a:rPr lang="en-US" altLang="zh-TW" sz="5400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~</a:t>
            </a:r>
            <a:endParaRPr lang="zh-TW" altLang="en-US" sz="5400" b="0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37556089"/>
      </p:ext>
    </p:extLst>
  </p:cSld>
  <p:clrMapOvr>
    <a:masterClrMapping/>
  </p:clrMapOvr>
  <p:transition spd="med" advClick="0" advTm="4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42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8" presetClass="exit" presetSubtype="3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851" y="407659"/>
            <a:ext cx="7236296" cy="5427222"/>
          </a:xfrm>
        </p:spPr>
      </p:pic>
      <p:sp>
        <p:nvSpPr>
          <p:cNvPr id="5" name="矩形 4"/>
          <p:cNvSpPr/>
          <p:nvPr/>
        </p:nvSpPr>
        <p:spPr>
          <a:xfrm>
            <a:off x="7416" y="5834881"/>
            <a:ext cx="3180679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Down">
              <a:avLst/>
            </a:prstTxWarp>
            <a:spAutoFit/>
          </a:bodyPr>
          <a:lstStyle/>
          <a:p>
            <a:pPr algn="ctr"/>
            <a:r>
              <a:rPr lang="zh-TW" altLang="en-US" sz="5400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mo" panose="020B0604020202020204" pitchFamily="34" charset="0"/>
                <a:cs typeface="Arimo" panose="020B0604020202020204" pitchFamily="34" charset="0"/>
              </a:rPr>
              <a:t>練習動跳</a:t>
            </a:r>
            <a:r>
              <a:rPr lang="en-US" altLang="zh-TW" sz="5400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mo" panose="020B0604020202020204" pitchFamily="34" charset="0"/>
                <a:ea typeface="Arimo" panose="020B0604020202020204" pitchFamily="34" charset="0"/>
                <a:cs typeface="Arimo" panose="020B0604020202020204" pitchFamily="34" charset="0"/>
              </a:rPr>
              <a:t>!</a:t>
            </a:r>
            <a:endParaRPr lang="zh-TW" altLang="en-US" sz="5400" b="0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mo" panose="020B0604020202020204" pitchFamily="34" charset="0"/>
              <a:cs typeface="Arimo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9473542"/>
      </p:ext>
    </p:extLst>
  </p:cSld>
  <p:clrMapOvr>
    <a:masterClrMapping/>
  </p:clrMapOvr>
  <p:transition spd="med" advClick="0" advTm="4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1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500"/>
                            </p:stCondLst>
                            <p:childTnLst>
                              <p:par>
                                <p:cTn id="19" presetID="43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6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ppt_x+0.155"/>
                                          </p:val>
                                        </p:tav>
                                        <p:tav tm="55000">
                                          <p:val>
                                            <p:strVal val="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019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076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169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0296"/>
                                          </p:val>
                                        </p:tav>
                                        <p:tav tm="25000">
                                          <p:val>
                                            <p:strVal val="ppt_y+0.0454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0639"/>
                                          </p:val>
                                        </p:tav>
                                        <p:tav tm="35000">
                                          <p:val>
                                            <p:strVal val="ppt_y+0.0846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071"/>
                                          </p:val>
                                        </p:tav>
                                        <p:tav tm="45000">
                                          <p:val>
                                            <p:strVal val="ppt_y+0.1307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ppt_y+0.1792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029"/>
                                          </p:val>
                                        </p:tav>
                                        <p:tav tm="65000">
                                          <p:val>
                                            <p:strVal val="ppt_y+0.2253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461"/>
                                          </p:val>
                                        </p:tav>
                                        <p:tav tm="75000">
                                          <p:val>
                                            <p:strVal val="ppt_y+0.2646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2804"/>
                                          </p:val>
                                        </p:tav>
                                        <p:tav tm="85000">
                                          <p:val>
                                            <p:strVal val="ppt_y+0.2931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024"/>
                                          </p:val>
                                        </p:tav>
                                        <p:tav tm="95000">
                                          <p:val>
                                            <p:strVal val="ppt_y+0.308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4" dur="100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78018">
            <a:off x="1183118" y="579773"/>
            <a:ext cx="7435288" cy="557646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5" name="矩形 4"/>
          <p:cNvSpPr/>
          <p:nvPr/>
        </p:nvSpPr>
        <p:spPr>
          <a:xfrm>
            <a:off x="3618749" y="4653136"/>
            <a:ext cx="1914307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Stop">
              <a:avLst/>
            </a:prstTxWarp>
            <a:spAutoFit/>
          </a:bodyPr>
          <a:lstStyle/>
          <a:p>
            <a:pPr algn="ctr"/>
            <a:r>
              <a:rPr lang="zh-TW" altLang="en-US" sz="5400" dirty="0" smtClean="0">
                <a:ln w="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華康POP1體W5" panose="040B0509000000000000" pitchFamily="81" charset="-120"/>
                <a:ea typeface="華康POP1體W5" panose="040B0509000000000000" pitchFamily="81" charset="-120"/>
              </a:rPr>
              <a:t>旗舞</a:t>
            </a:r>
            <a:r>
              <a:rPr lang="en-US" altLang="zh-TW" sz="5400" dirty="0" smtClean="0">
                <a:ln w="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華康POP1體W5" panose="040B0509000000000000" pitchFamily="81" charset="-120"/>
                <a:ea typeface="華康POP1體W5" panose="040B0509000000000000" pitchFamily="81" charset="-120"/>
              </a:rPr>
              <a:t>~</a:t>
            </a:r>
            <a:endParaRPr lang="zh-TW" altLang="en-US" sz="5400" dirty="0">
              <a:ln w="0">
                <a:solidFill>
                  <a:srgbClr val="FFFF00"/>
                </a:solidFill>
              </a:ln>
              <a:solidFill>
                <a:srgbClr val="FFFF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華康POP1體W5" panose="040B0509000000000000" pitchFamily="81" charset="-120"/>
              <a:ea typeface="華康POP1體W5" panose="040B0509000000000000" pitchFamily="81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808776505"/>
      </p:ext>
    </p:extLst>
  </p:cSld>
  <p:clrMapOvr>
    <a:masterClrMapping/>
  </p:clrMapOvr>
  <p:transition spd="med" advClick="0" advTm="4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50"/>
                            </p:stCondLst>
                            <p:childTnLst>
                              <p:par>
                                <p:cTn id="13" presetID="3" presetClass="exit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750"/>
                            </p:stCondLst>
                            <p:childTnLst>
                              <p:par>
                                <p:cTn id="17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內容版面配置區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1700808"/>
            <a:ext cx="6552728" cy="491454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矩形 6"/>
          <p:cNvSpPr/>
          <p:nvPr/>
        </p:nvSpPr>
        <p:spPr>
          <a:xfrm>
            <a:off x="179512" y="404664"/>
            <a:ext cx="2448107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Wave1">
              <a:avLst/>
            </a:prstTxWarp>
            <a:spAutoFit/>
          </a:bodyPr>
          <a:lstStyle/>
          <a:p>
            <a:pPr algn="ctr"/>
            <a:r>
              <a:rPr lang="zh-TW" altLang="en-US" sz="5400" b="0" cap="none" spc="0" dirty="0" smtClean="0">
                <a:ln w="0"/>
                <a:solidFill>
                  <a:srgbClr val="FFFF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華康勘亭流" panose="03000909000000000000" pitchFamily="65" charset="-120"/>
                <a:ea typeface="華康勘亭流" panose="03000909000000000000" pitchFamily="65" charset="-120"/>
              </a:rPr>
              <a:t>技能</a:t>
            </a:r>
            <a:r>
              <a:rPr lang="en-US" altLang="zh-TW" sz="5400" b="0" cap="none" spc="0" dirty="0" smtClean="0">
                <a:ln w="0"/>
                <a:solidFill>
                  <a:srgbClr val="FFFF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華康勘亭流" panose="03000909000000000000" pitchFamily="65" charset="-120"/>
                <a:ea typeface="華康勘亭流" panose="03000909000000000000" pitchFamily="65" charset="-120"/>
              </a:rPr>
              <a:t>:</a:t>
            </a:r>
            <a:r>
              <a:rPr lang="zh-TW" altLang="en-US" sz="5400" b="0" cap="none" spc="0" dirty="0" smtClean="0">
                <a:ln w="0"/>
                <a:solidFill>
                  <a:srgbClr val="FFFF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華康勘亭流" panose="03000909000000000000" pitchFamily="65" charset="-120"/>
                <a:ea typeface="華康勘亭流" panose="03000909000000000000" pitchFamily="65" charset="-120"/>
              </a:rPr>
              <a:t>棍</a:t>
            </a:r>
            <a:endParaRPr lang="zh-TW" altLang="en-US" sz="5400" b="0" cap="none" spc="0" dirty="0">
              <a:ln w="0"/>
              <a:solidFill>
                <a:srgbClr val="FFFF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華康勘亭流" panose="03000909000000000000" pitchFamily="65" charset="-120"/>
              <a:ea typeface="華康勘亭流" panose="030009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812675624"/>
      </p:ext>
    </p:extLst>
  </p:cSld>
  <p:clrMapOvr>
    <a:masterClrMapping/>
  </p:clrMapOvr>
  <p:transition spd="med" advClick="0" advTm="4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3" presetClass="exit" presetSubtype="32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500"/>
                            </p:stCondLst>
                            <p:childTnLst>
                              <p:par>
                                <p:cTn id="19" presetID="5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7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764704"/>
            <a:ext cx="7884368" cy="5913276"/>
          </a:xfrm>
        </p:spPr>
      </p:pic>
      <p:sp>
        <p:nvSpPr>
          <p:cNvPr id="5" name="矩形 4"/>
          <p:cNvSpPr/>
          <p:nvPr/>
        </p:nvSpPr>
        <p:spPr>
          <a:xfrm>
            <a:off x="2904167" y="980728"/>
            <a:ext cx="3299301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Up">
              <a:avLst/>
            </a:prstTxWarp>
            <a:spAutoFit/>
          </a:bodyPr>
          <a:lstStyle/>
          <a:p>
            <a:pPr algn="ctr"/>
            <a:r>
              <a:rPr lang="zh-TW" altLang="en-US" sz="5400" b="0" cap="none" spc="0" dirty="0" smtClean="0">
                <a:ln w="0"/>
                <a:solidFill>
                  <a:srgbClr val="FFFF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華康POP1體W5(P)" panose="040B0500000000000000" pitchFamily="82" charset="-120"/>
                <a:ea typeface="文鼎粗隸" pitchFamily="49" charset="-120"/>
              </a:rPr>
              <a:t>校外服務</a:t>
            </a:r>
            <a:r>
              <a:rPr lang="en-US" altLang="zh-TW" sz="5400" b="0" cap="none" spc="0" dirty="0" smtClean="0">
                <a:ln w="0"/>
                <a:solidFill>
                  <a:srgbClr val="FFFF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華康POP1體W5(P)" panose="040B0500000000000000" pitchFamily="82" charset="-120"/>
                <a:ea typeface="文鼎粗隸" pitchFamily="49" charset="-120"/>
              </a:rPr>
              <a:t>~</a:t>
            </a:r>
            <a:endParaRPr lang="zh-TW" altLang="en-US" sz="5400" b="0" cap="none" spc="0" dirty="0">
              <a:ln w="0"/>
              <a:solidFill>
                <a:srgbClr val="FFFF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華康POP1體W5(P)" panose="040B0500000000000000" pitchFamily="82" charset="-120"/>
              <a:ea typeface="文鼎粗隸" pitchFamily="49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826935821"/>
      </p:ext>
    </p:extLst>
  </p:cSld>
  <p:clrMapOvr>
    <a:masterClrMapping/>
  </p:clrMapOvr>
  <p:transition spd="med" advClick="0" advTm="4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6" presetClass="exit" presetSubtype="37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56" presetClass="exit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 from="(ppt_w)" to="(-ppt_w*2)" calcmode="lin" valueType="num">
                                      <p:cBhvr rctx="PPT">
                                        <p:cTn id="23" dur="500" autoRev="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ppt_w*0.50)" calcmode="lin" valueType="num">
                                      <p:cBhvr>
                                        <p:cTn id="24" dur="500" decel="50000" autoRev="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ppt_y)" to="(1+ppt_h/2)" calcmode="lin" valueType="num">
                                      <p:cBhvr>
                                        <p:cTn id="2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940631"/>
            <a:ext cx="7101958" cy="532947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矩形 4"/>
          <p:cNvSpPr/>
          <p:nvPr/>
        </p:nvSpPr>
        <p:spPr>
          <a:xfrm rot="5400000">
            <a:off x="6689849" y="3615407"/>
            <a:ext cx="3456384" cy="923330"/>
          </a:xfrm>
          <a:prstGeom prst="rect">
            <a:avLst/>
          </a:prstGeom>
          <a:noFill/>
        </p:spPr>
        <p:txBody>
          <a:bodyPr vert="eaVert" wrap="none" lIns="91440" tIns="45720" rIns="91440" bIns="45720">
            <a:prstTxWarp prst="textCanUp">
              <a:avLst/>
            </a:prstTxWarp>
            <a:spAutoFit/>
          </a:bodyPr>
          <a:lstStyle/>
          <a:p>
            <a:pPr algn="ctr"/>
            <a:r>
              <a:rPr lang="zh-TW" altLang="en-US" sz="5400" b="1" cap="none" spc="0" dirty="0" smtClean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華康POP1體W5(P)" panose="040B0500000000000000" pitchFamily="82" charset="-120"/>
                <a:ea typeface="華康POP1體W5(P)" panose="040B0500000000000000" pitchFamily="82" charset="-120"/>
              </a:rPr>
              <a:t>外訪</a:t>
            </a:r>
            <a:r>
              <a:rPr lang="zh-TW" altLang="en-US" sz="5400" b="1" dirty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華康POP1體W5(P)" panose="040B0500000000000000" pitchFamily="82" charset="-120"/>
                <a:ea typeface="華康POP1體W5(P)" panose="040B0500000000000000" pitchFamily="82" charset="-120"/>
              </a:rPr>
              <a:t>─</a:t>
            </a:r>
            <a:r>
              <a:rPr lang="zh-TW" altLang="en-US" sz="5400" b="1" cap="none" spc="0" dirty="0" smtClean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華康POP1體W5(P)" panose="040B0500000000000000" pitchFamily="82" charset="-120"/>
                <a:ea typeface="華康POP1體W5(P)" panose="040B0500000000000000" pitchFamily="82" charset="-120"/>
              </a:rPr>
              <a:t>幼稚園</a:t>
            </a:r>
            <a:r>
              <a:rPr lang="en-US" altLang="zh-TW" sz="5400" b="1" cap="none" spc="0" dirty="0" smtClean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~</a:t>
            </a:r>
            <a:endParaRPr lang="zh-TW" altLang="en-US" sz="5400" b="1" cap="none" spc="0" dirty="0">
              <a:ln w="0"/>
              <a:solidFill>
                <a:srgbClr val="7030A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1199877"/>
      </p:ext>
    </p:extLst>
  </p:cSld>
  <p:clrMapOvr>
    <a:masterClrMapping/>
  </p:clrMapOvr>
  <p:transition spd="med" advClick="0" advTm="4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5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500"/>
                            </p:stCondLst>
                            <p:childTnLst>
                              <p:par>
                                <p:cTn id="27" presetID="38" presetClass="exit" presetSubtype="0" accel="5000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anim calcmode="lin" valueType="num">
                                      <p:cBhvr>
                                        <p:cTn id="28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4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2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/>
          <p:cNvSpPr txBox="1"/>
          <p:nvPr/>
        </p:nvSpPr>
        <p:spPr>
          <a:xfrm>
            <a:off x="1619672" y="1844824"/>
            <a:ext cx="576064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18000" dirty="0" smtClean="0">
                <a:latin typeface="Westwood LET" pitchFamily="2" charset="0"/>
              </a:rPr>
              <a:t>END</a:t>
            </a:r>
            <a:endParaRPr lang="zh-TW" altLang="en-US" sz="18000" dirty="0">
              <a:latin typeface="Westwood LET" pitchFamily="2" charset="0"/>
            </a:endParaRPr>
          </a:p>
        </p:txBody>
      </p:sp>
      <p:sp>
        <p:nvSpPr>
          <p:cNvPr id="5" name="文字方塊 4"/>
          <p:cNvSpPr txBox="1"/>
          <p:nvPr/>
        </p:nvSpPr>
        <p:spPr>
          <a:xfrm>
            <a:off x="5436096" y="5964990"/>
            <a:ext cx="34563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4000" dirty="0" smtClean="0">
                <a:latin typeface="Broadway" pitchFamily="82" charset="0"/>
              </a:rPr>
              <a:t>HOLY</a:t>
            </a:r>
            <a:r>
              <a:rPr lang="zh-TW" altLang="en-US" sz="4000" dirty="0" smtClean="0">
                <a:latin typeface="Broadway" pitchFamily="82" charset="0"/>
              </a:rPr>
              <a:t>童軍</a:t>
            </a:r>
            <a:r>
              <a:rPr lang="zh-TW" altLang="en-US" sz="4000" dirty="0">
                <a:latin typeface="Broadway" pitchFamily="82" charset="0"/>
              </a:rPr>
              <a:t>社</a:t>
            </a:r>
          </a:p>
        </p:txBody>
      </p:sp>
    </p:spTree>
    <p:extLst>
      <p:ext uri="{BB962C8B-B14F-4D97-AF65-F5344CB8AC3E}">
        <p14:creationId xmlns:p14="http://schemas.microsoft.com/office/powerpoint/2010/main" val="2748734965"/>
      </p:ext>
    </p:extLst>
  </p:cSld>
  <p:clrMapOvr>
    <a:masterClrMapping/>
  </p:clrMapOvr>
  <p:transition spd="med" advClick="0" advTm="4000">
    <p:push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佈景主題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佈景主題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佈景主題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196</TotalTime>
  <Words>49</Words>
  <Application>Microsoft Office PowerPoint</Application>
  <PresentationFormat>如螢幕大小 (4:3)</PresentationFormat>
  <Paragraphs>13</Paragraphs>
  <Slides>12</Slides>
  <Notes>0</Notes>
  <HiddenSlides>0</HiddenSlides>
  <MMClips>1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12</vt:i4>
      </vt:variant>
    </vt:vector>
  </HeadingPairs>
  <TitlesOfParts>
    <vt:vector size="13" baseType="lpstr">
      <vt:lpstr>Office Theme</vt:lpstr>
      <vt:lpstr>HOLY童軍社</vt:lpstr>
      <vt:lpstr>第一次社課 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HOLY童軍社</dc:title>
  <dc:creator>user</dc:creator>
  <cp:lastModifiedBy>user</cp:lastModifiedBy>
  <cp:revision>35</cp:revision>
  <dcterms:created xsi:type="dcterms:W3CDTF">2016-05-20T06:52:15Z</dcterms:created>
  <dcterms:modified xsi:type="dcterms:W3CDTF">2016-05-27T06:45:47Z</dcterms:modified>
</cp:coreProperties>
</file>