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image/gif" Extension="gif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61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</p:sldIdLst>
  <p:sldSz cy="5143500" cx="9144000"/>
  <p:notesSz cx="6858000" cy="9144000"/>
  <p:embeddedFontLst>
    <p:embeddedFont>
      <p:font typeface="Montserrat"/>
      <p:regular r:id="rId13"/>
      <p:bold r:id="rId14"/>
      <p:italic r:id="rId15"/>
      <p:boldItalic r:id="rId16"/>
    </p:embeddedFont>
    <p:embeddedFont>
      <p:font typeface="Lato"/>
      <p:regular r:id="rId17"/>
      <p:bold r:id="rId18"/>
      <p:italic r:id="rId19"/>
      <p:boldItalic r:id="rId20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Lato-boldItalic.fntdata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font" Target="fonts/Montserrat-regular.fntdata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font" Target="fonts/Montserrat-italic.fntdata"/><Relationship Id="rId14" Type="http://schemas.openxmlformats.org/officeDocument/2006/relationships/font" Target="fonts/Montserrat-bold.fntdata"/><Relationship Id="rId17" Type="http://schemas.openxmlformats.org/officeDocument/2006/relationships/font" Target="fonts/Lato-regular.fntdata"/><Relationship Id="rId16" Type="http://schemas.openxmlformats.org/officeDocument/2006/relationships/font" Target="fonts/Montserrat-boldItalic.fntdata"/><Relationship Id="rId5" Type="http://schemas.openxmlformats.org/officeDocument/2006/relationships/notesMaster" Target="notesMasters/notesMaster1.xml"/><Relationship Id="rId19" Type="http://schemas.openxmlformats.org/officeDocument/2006/relationships/font" Target="fonts/Lato-italic.fntdata"/><Relationship Id="rId6" Type="http://schemas.openxmlformats.org/officeDocument/2006/relationships/slide" Target="slides/slide1.xml"/><Relationship Id="rId18" Type="http://schemas.openxmlformats.org/officeDocument/2006/relationships/font" Target="fonts/Lato-bold.fntdata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" name="Google Shape;141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21aedf0d587402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1" name="Google Shape;151;g21aedf0d587402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g42fbf0b28c58e6d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0" name="Google Shape;160;g42fbf0b28c58e6d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g42fbf0b28c58e6d0_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4" name="Google Shape;174;g42fbf0b28c58e6d0_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gd1243c3369_1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3" name="Google Shape;183;gd1243c3369_1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d02de672dc_0_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d02de672dc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g21aedf0d5874020_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0" name="Google Shape;200;g21aedf0d5874020_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 rot="5400000">
            <a:off x="7500300" y="505"/>
            <a:ext cx="1643700" cy="1643700"/>
          </a:xfrm>
          <a:prstGeom prst="diagStripe">
            <a:avLst>
              <a:gd fmla="val 0" name="adj"/>
            </a:avLst>
          </a:prstGeom>
          <a:solidFill>
            <a:schemeClr val="lt1">
              <a:alpha val="3030"/>
            </a:scheme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1" name="Google Shape;11;p2"/>
          <p:cNvGrpSpPr/>
          <p:nvPr/>
        </p:nvGrpSpPr>
        <p:grpSpPr>
          <a:xfrm>
            <a:off x="0" y="490"/>
            <a:ext cx="5153705" cy="5134399"/>
            <a:chOff x="0" y="75"/>
            <a:chExt cx="5153705" cy="5152950"/>
          </a:xfrm>
        </p:grpSpPr>
        <p:sp>
          <p:nvSpPr>
            <p:cNvPr id="12" name="Google Shape;12;p2"/>
            <p:cNvSpPr/>
            <p:nvPr/>
          </p:nvSpPr>
          <p:spPr>
            <a:xfrm rot="-5400000">
              <a:off x="455" y="-225"/>
              <a:ext cx="5152800" cy="51537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303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rot="-5400000">
              <a:off x="150" y="1145825"/>
              <a:ext cx="3996600" cy="3996900"/>
            </a:xfrm>
            <a:prstGeom prst="diagStripe">
              <a:avLst>
                <a:gd fmla="val 58774" name="adj"/>
              </a:avLst>
            </a:prstGeom>
            <a:solidFill>
              <a:schemeClr val="lt1">
                <a:alpha val="303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" name="Google Shape;14;p2"/>
            <p:cNvSpPr/>
            <p:nvPr/>
          </p:nvSpPr>
          <p:spPr>
            <a:xfrm rot="-5400000">
              <a:off x="1646" y="-75"/>
              <a:ext cx="2299800" cy="2300100"/>
            </a:xfrm>
            <a:prstGeom prst="diagStripe">
              <a:avLst>
                <a:gd fmla="val 50000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" name="Google Shape;15;p2"/>
            <p:cNvSpPr/>
            <p:nvPr/>
          </p:nvSpPr>
          <p:spPr>
            <a:xfrm flipH="1">
              <a:off x="652821" y="590035"/>
              <a:ext cx="2300100" cy="2299800"/>
            </a:xfrm>
            <a:prstGeom prst="diagStripe">
              <a:avLst>
                <a:gd fmla="val 50000" name="adj"/>
              </a:avLst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6" name="Google Shape;16;p2"/>
          <p:cNvSpPr txBox="1"/>
          <p:nvPr>
            <p:ph type="ctrTitle"/>
          </p:nvPr>
        </p:nvSpPr>
        <p:spPr>
          <a:xfrm>
            <a:off x="3537150" y="1578400"/>
            <a:ext cx="5017500" cy="157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/>
        </p:txBody>
      </p:sp>
      <p:sp>
        <p:nvSpPr>
          <p:cNvPr id="17" name="Google Shape;17;p2"/>
          <p:cNvSpPr txBox="1"/>
          <p:nvPr>
            <p:ph idx="1" type="subTitle"/>
          </p:nvPr>
        </p:nvSpPr>
        <p:spPr>
          <a:xfrm>
            <a:off x="5083950" y="3924925"/>
            <a:ext cx="3470700" cy="50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9pPr>
          </a:lstStyle>
          <a:p/>
        </p:txBody>
      </p:sp>
      <p:sp>
        <p:nvSpPr>
          <p:cNvPr id="18" name="Google Shape;18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oogle Shape;20;p3"/>
          <p:cNvGrpSpPr/>
          <p:nvPr/>
        </p:nvGrpSpPr>
        <p:grpSpPr>
          <a:xfrm>
            <a:off x="4406400" y="0"/>
            <a:ext cx="4737600" cy="5143065"/>
            <a:chOff x="4406400" y="0"/>
            <a:chExt cx="4737600" cy="5143065"/>
          </a:xfrm>
        </p:grpSpPr>
        <p:sp>
          <p:nvSpPr>
            <p:cNvPr id="21" name="Google Shape;21;p3"/>
            <p:cNvSpPr/>
            <p:nvPr/>
          </p:nvSpPr>
          <p:spPr>
            <a:xfrm rot="5400000">
              <a:off x="4408200" y="-1800"/>
              <a:ext cx="4734000" cy="4737600"/>
            </a:xfrm>
            <a:prstGeom prst="diagStripe">
              <a:avLst>
                <a:gd fmla="val 49469" name="adj"/>
              </a:avLst>
            </a:prstGeom>
            <a:solidFill>
              <a:schemeClr val="lt1">
                <a:alpha val="346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" name="Google Shape;22;p3"/>
            <p:cNvSpPr/>
            <p:nvPr/>
          </p:nvSpPr>
          <p:spPr>
            <a:xfrm rot="5400000">
              <a:off x="4841125" y="5700"/>
              <a:ext cx="4298100" cy="4286700"/>
            </a:xfrm>
            <a:prstGeom prst="diagStripe">
              <a:avLst>
                <a:gd fmla="val 0" name="adj"/>
              </a:avLst>
            </a:prstGeom>
            <a:solidFill>
              <a:schemeClr val="lt1">
                <a:alpha val="346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" name="Google Shape;23;p3"/>
            <p:cNvSpPr/>
            <p:nvPr/>
          </p:nvSpPr>
          <p:spPr>
            <a:xfrm rot="-5400000">
              <a:off x="5618399" y="1236468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" name="Google Shape;24;p3"/>
            <p:cNvSpPr/>
            <p:nvPr/>
          </p:nvSpPr>
          <p:spPr>
            <a:xfrm flipH="1">
              <a:off x="5849857" y="1443956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" name="Google Shape;25;p3"/>
            <p:cNvSpPr/>
            <p:nvPr/>
          </p:nvSpPr>
          <p:spPr>
            <a:xfrm rot="-5400000">
              <a:off x="5987081" y="2469465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" name="Google Shape;26;p3"/>
            <p:cNvSpPr/>
            <p:nvPr/>
          </p:nvSpPr>
          <p:spPr>
            <a:xfrm flipH="1">
              <a:off x="6222115" y="2676953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" name="Google Shape;27;p3"/>
            <p:cNvSpPr/>
            <p:nvPr/>
          </p:nvSpPr>
          <p:spPr>
            <a:xfrm rot="-5400000">
              <a:off x="6675341" y="1862018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" name="Google Shape;28;p3"/>
            <p:cNvSpPr/>
            <p:nvPr/>
          </p:nvSpPr>
          <p:spPr>
            <a:xfrm flipH="1">
              <a:off x="6908099" y="2069505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" name="Google Shape;29;p3"/>
            <p:cNvSpPr/>
            <p:nvPr/>
          </p:nvSpPr>
          <p:spPr>
            <a:xfrm rot="-5400000">
              <a:off x="6861141" y="2477810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" name="Google Shape;30;p3"/>
            <p:cNvSpPr/>
            <p:nvPr/>
          </p:nvSpPr>
          <p:spPr>
            <a:xfrm flipH="1">
              <a:off x="7965266" y="2692963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" name="Google Shape;31;p3"/>
            <p:cNvSpPr/>
            <p:nvPr/>
          </p:nvSpPr>
          <p:spPr>
            <a:xfrm flipH="1">
              <a:off x="8145082" y="3308755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" name="Google Shape;32;p3"/>
            <p:cNvSpPr/>
            <p:nvPr/>
          </p:nvSpPr>
          <p:spPr>
            <a:xfrm rot="-5400000">
              <a:off x="7047599" y="3095015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" name="Google Shape;33;p3"/>
            <p:cNvSpPr/>
            <p:nvPr/>
          </p:nvSpPr>
          <p:spPr>
            <a:xfrm flipH="1">
              <a:off x="7276649" y="3302502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" name="Google Shape;34;p3"/>
            <p:cNvSpPr/>
            <p:nvPr/>
          </p:nvSpPr>
          <p:spPr>
            <a:xfrm rot="-5400000">
              <a:off x="7227414" y="3710807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" name="Google Shape;35;p3"/>
            <p:cNvSpPr/>
            <p:nvPr/>
          </p:nvSpPr>
          <p:spPr>
            <a:xfrm flipH="1">
              <a:off x="7462448" y="3918294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" name="Google Shape;36;p3"/>
            <p:cNvSpPr/>
            <p:nvPr/>
          </p:nvSpPr>
          <p:spPr>
            <a:xfrm rot="-5400000">
              <a:off x="8102491" y="3718473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" name="Google Shape;37;p3"/>
            <p:cNvSpPr/>
            <p:nvPr/>
          </p:nvSpPr>
          <p:spPr>
            <a:xfrm flipH="1">
              <a:off x="8334533" y="3925960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" name="Google Shape;38;p3"/>
            <p:cNvSpPr/>
            <p:nvPr/>
          </p:nvSpPr>
          <p:spPr>
            <a:xfrm rot="-5400000">
              <a:off x="8288290" y="4334265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9" name="Google Shape;39;p3"/>
          <p:cNvSpPr txBox="1"/>
          <p:nvPr>
            <p:ph type="title"/>
          </p:nvPr>
        </p:nvSpPr>
        <p:spPr>
          <a:xfrm>
            <a:off x="823850" y="2053000"/>
            <a:ext cx="4587000" cy="1148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40" name="Google Shape;40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oogle Shape;42;p4"/>
          <p:cNvGrpSpPr/>
          <p:nvPr/>
        </p:nvGrpSpPr>
        <p:grpSpPr>
          <a:xfrm>
            <a:off x="0" y="381001"/>
            <a:ext cx="1037850" cy="1016287"/>
            <a:chOff x="0" y="381001"/>
            <a:chExt cx="1037850" cy="1016287"/>
          </a:xfrm>
        </p:grpSpPr>
        <p:sp>
          <p:nvSpPr>
            <p:cNvPr id="43" name="Google Shape;43;p4"/>
            <p:cNvSpPr/>
            <p:nvPr/>
          </p:nvSpPr>
          <p:spPr>
            <a:xfrm rot="-5400000">
              <a:off x="0" y="381001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" name="Google Shape;44;p4"/>
            <p:cNvSpPr/>
            <p:nvPr/>
          </p:nvSpPr>
          <p:spPr>
            <a:xfrm flipH="1">
              <a:off x="229050" y="588489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5" name="Google Shape;45;p4"/>
          <p:cNvSpPr txBox="1"/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46" name="Google Shape;46;p4"/>
          <p:cNvSpPr txBox="1"/>
          <p:nvPr>
            <p:ph idx="1" type="body"/>
          </p:nvPr>
        </p:nvSpPr>
        <p:spPr>
          <a:xfrm>
            <a:off x="1297500" y="1567550"/>
            <a:ext cx="7038900" cy="291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47" name="Google Shape;47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" name="Google Shape;49;p5"/>
          <p:cNvGrpSpPr/>
          <p:nvPr/>
        </p:nvGrpSpPr>
        <p:grpSpPr>
          <a:xfrm>
            <a:off x="0" y="381001"/>
            <a:ext cx="1037850" cy="1016287"/>
            <a:chOff x="0" y="381001"/>
            <a:chExt cx="1037850" cy="1016287"/>
          </a:xfrm>
        </p:grpSpPr>
        <p:sp>
          <p:nvSpPr>
            <p:cNvPr id="50" name="Google Shape;50;p5"/>
            <p:cNvSpPr/>
            <p:nvPr/>
          </p:nvSpPr>
          <p:spPr>
            <a:xfrm rot="-5400000">
              <a:off x="0" y="381001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1" name="Google Shape;51;p5"/>
            <p:cNvSpPr/>
            <p:nvPr/>
          </p:nvSpPr>
          <p:spPr>
            <a:xfrm flipH="1">
              <a:off x="229050" y="588489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52" name="Google Shape;52;p5"/>
          <p:cNvSpPr txBox="1"/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53" name="Google Shape;53;p5"/>
          <p:cNvSpPr txBox="1"/>
          <p:nvPr>
            <p:ph idx="1" type="body"/>
          </p:nvPr>
        </p:nvSpPr>
        <p:spPr>
          <a:xfrm>
            <a:off x="1297500" y="1567550"/>
            <a:ext cx="3403200" cy="291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54" name="Google Shape;54;p5"/>
          <p:cNvSpPr txBox="1"/>
          <p:nvPr>
            <p:ph idx="2" type="body"/>
          </p:nvPr>
        </p:nvSpPr>
        <p:spPr>
          <a:xfrm>
            <a:off x="4933221" y="1567550"/>
            <a:ext cx="3403200" cy="291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55" name="Google Shape;55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" name="Google Shape;57;p6"/>
          <p:cNvGrpSpPr/>
          <p:nvPr/>
        </p:nvGrpSpPr>
        <p:grpSpPr>
          <a:xfrm>
            <a:off x="0" y="381001"/>
            <a:ext cx="1037850" cy="1016287"/>
            <a:chOff x="0" y="381001"/>
            <a:chExt cx="1037850" cy="1016287"/>
          </a:xfrm>
        </p:grpSpPr>
        <p:sp>
          <p:nvSpPr>
            <p:cNvPr id="58" name="Google Shape;58;p6"/>
            <p:cNvSpPr/>
            <p:nvPr/>
          </p:nvSpPr>
          <p:spPr>
            <a:xfrm rot="-5400000">
              <a:off x="0" y="381001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9" name="Google Shape;59;p6"/>
            <p:cNvSpPr/>
            <p:nvPr/>
          </p:nvSpPr>
          <p:spPr>
            <a:xfrm flipH="1">
              <a:off x="229050" y="588489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60" name="Google Shape;60;p6"/>
          <p:cNvSpPr txBox="1"/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61" name="Google Shape;61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" name="Google Shape;63;p7"/>
          <p:cNvGrpSpPr/>
          <p:nvPr/>
        </p:nvGrpSpPr>
        <p:grpSpPr>
          <a:xfrm>
            <a:off x="0" y="381001"/>
            <a:ext cx="1037850" cy="1016287"/>
            <a:chOff x="0" y="381001"/>
            <a:chExt cx="1037850" cy="1016287"/>
          </a:xfrm>
        </p:grpSpPr>
        <p:sp>
          <p:nvSpPr>
            <p:cNvPr id="64" name="Google Shape;64;p7"/>
            <p:cNvSpPr/>
            <p:nvPr/>
          </p:nvSpPr>
          <p:spPr>
            <a:xfrm rot="-5400000">
              <a:off x="0" y="381001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5" name="Google Shape;65;p7"/>
            <p:cNvSpPr/>
            <p:nvPr/>
          </p:nvSpPr>
          <p:spPr>
            <a:xfrm flipH="1">
              <a:off x="229050" y="588489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66" name="Google Shape;66;p7"/>
          <p:cNvSpPr txBox="1"/>
          <p:nvPr>
            <p:ph type="title"/>
          </p:nvPr>
        </p:nvSpPr>
        <p:spPr>
          <a:xfrm>
            <a:off x="1297500" y="393750"/>
            <a:ext cx="3798900" cy="1493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67" name="Google Shape;67;p7"/>
          <p:cNvSpPr txBox="1"/>
          <p:nvPr>
            <p:ph idx="1" type="body"/>
          </p:nvPr>
        </p:nvSpPr>
        <p:spPr>
          <a:xfrm>
            <a:off x="1297500" y="1972550"/>
            <a:ext cx="3798900" cy="241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68" name="Google Shape;68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" name="Google Shape;70;p8"/>
          <p:cNvGrpSpPr/>
          <p:nvPr/>
        </p:nvGrpSpPr>
        <p:grpSpPr>
          <a:xfrm>
            <a:off x="4406400" y="0"/>
            <a:ext cx="4737600" cy="5143500"/>
            <a:chOff x="4406400" y="0"/>
            <a:chExt cx="4737600" cy="5143500"/>
          </a:xfrm>
        </p:grpSpPr>
        <p:sp>
          <p:nvSpPr>
            <p:cNvPr id="71" name="Google Shape;71;p8"/>
            <p:cNvSpPr/>
            <p:nvPr/>
          </p:nvSpPr>
          <p:spPr>
            <a:xfrm rot="5400000">
              <a:off x="4407900" y="-1500"/>
              <a:ext cx="4734600" cy="4737600"/>
            </a:xfrm>
            <a:prstGeom prst="diagStripe">
              <a:avLst>
                <a:gd fmla="val 49469" name="adj"/>
              </a:avLst>
            </a:prstGeom>
            <a:solidFill>
              <a:schemeClr val="lt1">
                <a:alpha val="346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2" name="Google Shape;72;p8"/>
            <p:cNvSpPr/>
            <p:nvPr/>
          </p:nvSpPr>
          <p:spPr>
            <a:xfrm rot="5400000">
              <a:off x="4840825" y="6000"/>
              <a:ext cx="4298700" cy="4286700"/>
            </a:xfrm>
            <a:prstGeom prst="diagStripe">
              <a:avLst>
                <a:gd fmla="val 0" name="adj"/>
              </a:avLst>
            </a:prstGeom>
            <a:solidFill>
              <a:schemeClr val="lt1">
                <a:alpha val="346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3" name="Google Shape;73;p8"/>
            <p:cNvSpPr/>
            <p:nvPr/>
          </p:nvSpPr>
          <p:spPr>
            <a:xfrm rot="-5400000">
              <a:off x="5618399" y="1236641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4" name="Google Shape;74;p8"/>
            <p:cNvSpPr/>
            <p:nvPr/>
          </p:nvSpPr>
          <p:spPr>
            <a:xfrm flipH="1">
              <a:off x="5849857" y="1444078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5" name="Google Shape;75;p8"/>
            <p:cNvSpPr/>
            <p:nvPr/>
          </p:nvSpPr>
          <p:spPr>
            <a:xfrm rot="-5400000">
              <a:off x="5987081" y="2469743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6" name="Google Shape;76;p8"/>
            <p:cNvSpPr/>
            <p:nvPr/>
          </p:nvSpPr>
          <p:spPr>
            <a:xfrm flipH="1">
              <a:off x="6222115" y="2677179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7" name="Google Shape;77;p8"/>
            <p:cNvSpPr/>
            <p:nvPr/>
          </p:nvSpPr>
          <p:spPr>
            <a:xfrm rot="-5400000">
              <a:off x="6675341" y="1862244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8" name="Google Shape;78;p8"/>
            <p:cNvSpPr/>
            <p:nvPr/>
          </p:nvSpPr>
          <p:spPr>
            <a:xfrm flipH="1">
              <a:off x="6908099" y="2069680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9" name="Google Shape;79;p8"/>
            <p:cNvSpPr/>
            <p:nvPr/>
          </p:nvSpPr>
          <p:spPr>
            <a:xfrm rot="-5400000">
              <a:off x="6861141" y="2478088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0" name="Google Shape;80;p8"/>
            <p:cNvSpPr/>
            <p:nvPr/>
          </p:nvSpPr>
          <p:spPr>
            <a:xfrm flipH="1">
              <a:off x="7965266" y="2693191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1" name="Google Shape;81;p8"/>
            <p:cNvSpPr/>
            <p:nvPr/>
          </p:nvSpPr>
          <p:spPr>
            <a:xfrm flipH="1">
              <a:off x="8145082" y="3309036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2" name="Google Shape;82;p8"/>
            <p:cNvSpPr/>
            <p:nvPr/>
          </p:nvSpPr>
          <p:spPr>
            <a:xfrm rot="-5400000">
              <a:off x="7047599" y="3095345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3" name="Google Shape;83;p8"/>
            <p:cNvSpPr/>
            <p:nvPr/>
          </p:nvSpPr>
          <p:spPr>
            <a:xfrm flipH="1">
              <a:off x="7276649" y="3302781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4" name="Google Shape;84;p8"/>
            <p:cNvSpPr/>
            <p:nvPr/>
          </p:nvSpPr>
          <p:spPr>
            <a:xfrm rot="-5400000">
              <a:off x="7227414" y="3711189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5" name="Google Shape;85;p8"/>
            <p:cNvSpPr/>
            <p:nvPr/>
          </p:nvSpPr>
          <p:spPr>
            <a:xfrm flipH="1">
              <a:off x="7462448" y="3918625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6" name="Google Shape;86;p8"/>
            <p:cNvSpPr/>
            <p:nvPr/>
          </p:nvSpPr>
          <p:spPr>
            <a:xfrm rot="-5400000">
              <a:off x="8102491" y="3718856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7" name="Google Shape;87;p8"/>
            <p:cNvSpPr/>
            <p:nvPr/>
          </p:nvSpPr>
          <p:spPr>
            <a:xfrm flipH="1">
              <a:off x="8334533" y="3926292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8" name="Google Shape;88;p8"/>
            <p:cNvSpPr/>
            <p:nvPr/>
          </p:nvSpPr>
          <p:spPr>
            <a:xfrm rot="-5400000">
              <a:off x="8288290" y="4334700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89" name="Google Shape;89;p8"/>
          <p:cNvSpPr txBox="1"/>
          <p:nvPr>
            <p:ph type="title"/>
          </p:nvPr>
        </p:nvSpPr>
        <p:spPr>
          <a:xfrm>
            <a:off x="823850" y="866775"/>
            <a:ext cx="4587000" cy="3521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90" name="Google Shape;90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" name="Google Shape;92;p9"/>
          <p:cNvGrpSpPr/>
          <p:nvPr/>
        </p:nvGrpSpPr>
        <p:grpSpPr>
          <a:xfrm>
            <a:off x="0" y="381001"/>
            <a:ext cx="1037850" cy="1016287"/>
            <a:chOff x="0" y="381001"/>
            <a:chExt cx="1037850" cy="1016287"/>
          </a:xfrm>
        </p:grpSpPr>
        <p:sp>
          <p:nvSpPr>
            <p:cNvPr id="93" name="Google Shape;93;p9"/>
            <p:cNvSpPr/>
            <p:nvPr/>
          </p:nvSpPr>
          <p:spPr>
            <a:xfrm rot="-5400000">
              <a:off x="0" y="381001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4" name="Google Shape;94;p9"/>
            <p:cNvSpPr/>
            <p:nvPr/>
          </p:nvSpPr>
          <p:spPr>
            <a:xfrm flipH="1">
              <a:off x="229050" y="588489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95" name="Google Shape;95;p9"/>
          <p:cNvSpPr txBox="1"/>
          <p:nvPr>
            <p:ph type="title"/>
          </p:nvPr>
        </p:nvSpPr>
        <p:spPr>
          <a:xfrm>
            <a:off x="1297500" y="1658325"/>
            <a:ext cx="3036300" cy="1751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96" name="Google Shape;96;p9"/>
          <p:cNvSpPr txBox="1"/>
          <p:nvPr>
            <p:ph idx="1" type="subTitle"/>
          </p:nvPr>
        </p:nvSpPr>
        <p:spPr>
          <a:xfrm>
            <a:off x="1297500" y="3538000"/>
            <a:ext cx="3036300" cy="50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9pPr>
          </a:lstStyle>
          <a:p/>
        </p:txBody>
      </p:sp>
      <p:sp>
        <p:nvSpPr>
          <p:cNvPr id="97" name="Google Shape;97;p9"/>
          <p:cNvSpPr txBox="1"/>
          <p:nvPr>
            <p:ph idx="2" type="body"/>
          </p:nvPr>
        </p:nvSpPr>
        <p:spPr>
          <a:xfrm>
            <a:off x="4648200" y="1696600"/>
            <a:ext cx="3676800" cy="2347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98" name="Google Shape;98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Google Shape;100;p10"/>
          <p:cNvGrpSpPr/>
          <p:nvPr/>
        </p:nvGrpSpPr>
        <p:grpSpPr>
          <a:xfrm>
            <a:off x="0" y="4128572"/>
            <a:ext cx="698925" cy="684657"/>
            <a:chOff x="0" y="3785672"/>
            <a:chExt cx="698925" cy="684657"/>
          </a:xfrm>
        </p:grpSpPr>
        <p:sp>
          <p:nvSpPr>
            <p:cNvPr id="101" name="Google Shape;101;p10"/>
            <p:cNvSpPr/>
            <p:nvPr/>
          </p:nvSpPr>
          <p:spPr>
            <a:xfrm rot="-5400000">
              <a:off x="0" y="3785672"/>
              <a:ext cx="544800" cy="544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962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2" name="Google Shape;102;p10"/>
            <p:cNvSpPr/>
            <p:nvPr/>
          </p:nvSpPr>
          <p:spPr>
            <a:xfrm flipH="1">
              <a:off x="154125" y="3925529"/>
              <a:ext cx="544800" cy="544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962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03" name="Google Shape;103;p10"/>
          <p:cNvSpPr txBox="1"/>
          <p:nvPr>
            <p:ph idx="1" type="body"/>
          </p:nvPr>
        </p:nvSpPr>
        <p:spPr>
          <a:xfrm>
            <a:off x="812725" y="4305375"/>
            <a:ext cx="6936000" cy="523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/>
        </p:txBody>
      </p:sp>
      <p:sp>
        <p:nvSpPr>
          <p:cNvPr id="104" name="Google Shape;104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6" name="Google Shape;106;p11"/>
          <p:cNvGrpSpPr/>
          <p:nvPr/>
        </p:nvGrpSpPr>
        <p:grpSpPr>
          <a:xfrm>
            <a:off x="4406400" y="0"/>
            <a:ext cx="4737600" cy="5143065"/>
            <a:chOff x="4406400" y="0"/>
            <a:chExt cx="4737600" cy="5143065"/>
          </a:xfrm>
        </p:grpSpPr>
        <p:sp>
          <p:nvSpPr>
            <p:cNvPr id="107" name="Google Shape;107;p11"/>
            <p:cNvSpPr/>
            <p:nvPr/>
          </p:nvSpPr>
          <p:spPr>
            <a:xfrm rot="5400000">
              <a:off x="4408200" y="-1800"/>
              <a:ext cx="4734000" cy="4737600"/>
            </a:xfrm>
            <a:prstGeom prst="diagStripe">
              <a:avLst>
                <a:gd fmla="val 49469" name="adj"/>
              </a:avLst>
            </a:prstGeom>
            <a:solidFill>
              <a:schemeClr val="lt1">
                <a:alpha val="346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8" name="Google Shape;108;p11"/>
            <p:cNvSpPr/>
            <p:nvPr/>
          </p:nvSpPr>
          <p:spPr>
            <a:xfrm rot="5400000">
              <a:off x="4841125" y="5700"/>
              <a:ext cx="4298100" cy="4286700"/>
            </a:xfrm>
            <a:prstGeom prst="diagStripe">
              <a:avLst>
                <a:gd fmla="val 0" name="adj"/>
              </a:avLst>
            </a:prstGeom>
            <a:solidFill>
              <a:schemeClr val="lt1">
                <a:alpha val="346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9" name="Google Shape;109;p11"/>
            <p:cNvSpPr/>
            <p:nvPr/>
          </p:nvSpPr>
          <p:spPr>
            <a:xfrm rot="-5400000">
              <a:off x="5618399" y="1236468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0" name="Google Shape;110;p11"/>
            <p:cNvSpPr/>
            <p:nvPr/>
          </p:nvSpPr>
          <p:spPr>
            <a:xfrm flipH="1">
              <a:off x="5849857" y="1443956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1" name="Google Shape;111;p11"/>
            <p:cNvSpPr/>
            <p:nvPr/>
          </p:nvSpPr>
          <p:spPr>
            <a:xfrm rot="-5400000">
              <a:off x="5987081" y="2469465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2" name="Google Shape;112;p11"/>
            <p:cNvSpPr/>
            <p:nvPr/>
          </p:nvSpPr>
          <p:spPr>
            <a:xfrm flipH="1">
              <a:off x="6222115" y="2676953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3" name="Google Shape;113;p11"/>
            <p:cNvSpPr/>
            <p:nvPr/>
          </p:nvSpPr>
          <p:spPr>
            <a:xfrm rot="-5400000">
              <a:off x="6675341" y="1862018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4" name="Google Shape;114;p11"/>
            <p:cNvSpPr/>
            <p:nvPr/>
          </p:nvSpPr>
          <p:spPr>
            <a:xfrm flipH="1">
              <a:off x="6908099" y="2069505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5" name="Google Shape;115;p11"/>
            <p:cNvSpPr/>
            <p:nvPr/>
          </p:nvSpPr>
          <p:spPr>
            <a:xfrm rot="-5400000">
              <a:off x="6861141" y="2477810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6" name="Google Shape;116;p11"/>
            <p:cNvSpPr/>
            <p:nvPr/>
          </p:nvSpPr>
          <p:spPr>
            <a:xfrm flipH="1">
              <a:off x="7965266" y="2692963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7" name="Google Shape;117;p11"/>
            <p:cNvSpPr/>
            <p:nvPr/>
          </p:nvSpPr>
          <p:spPr>
            <a:xfrm flipH="1">
              <a:off x="8145082" y="3308755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8" name="Google Shape;118;p11"/>
            <p:cNvSpPr/>
            <p:nvPr/>
          </p:nvSpPr>
          <p:spPr>
            <a:xfrm rot="-5400000">
              <a:off x="7047599" y="3095015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9" name="Google Shape;119;p11"/>
            <p:cNvSpPr/>
            <p:nvPr/>
          </p:nvSpPr>
          <p:spPr>
            <a:xfrm flipH="1">
              <a:off x="7276649" y="3302502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0" name="Google Shape;120;p11"/>
            <p:cNvSpPr/>
            <p:nvPr/>
          </p:nvSpPr>
          <p:spPr>
            <a:xfrm rot="-5400000">
              <a:off x="7227414" y="3710807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1" name="Google Shape;121;p11"/>
            <p:cNvSpPr/>
            <p:nvPr/>
          </p:nvSpPr>
          <p:spPr>
            <a:xfrm flipH="1">
              <a:off x="7462448" y="3918294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2" name="Google Shape;122;p11"/>
            <p:cNvSpPr/>
            <p:nvPr/>
          </p:nvSpPr>
          <p:spPr>
            <a:xfrm rot="-5400000">
              <a:off x="8102491" y="3718473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3" name="Google Shape;123;p11"/>
            <p:cNvSpPr/>
            <p:nvPr/>
          </p:nvSpPr>
          <p:spPr>
            <a:xfrm flipH="1">
              <a:off x="8334533" y="3925960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4" name="Google Shape;124;p11"/>
            <p:cNvSpPr/>
            <p:nvPr/>
          </p:nvSpPr>
          <p:spPr>
            <a:xfrm rot="-5400000">
              <a:off x="8288290" y="4334265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25" name="Google Shape;125;p11"/>
          <p:cNvSpPr txBox="1"/>
          <p:nvPr>
            <p:ph hasCustomPrompt="1" type="title"/>
          </p:nvPr>
        </p:nvSpPr>
        <p:spPr>
          <a:xfrm>
            <a:off x="823850" y="1284675"/>
            <a:ext cx="47760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1pPr>
            <a:lvl2pPr lvl="1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2pPr>
            <a:lvl3pPr lvl="2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3pPr>
            <a:lvl4pPr lvl="3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4pPr>
            <a:lvl5pPr lvl="4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5pPr>
            <a:lvl6pPr lvl="5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6pPr>
            <a:lvl7pPr lvl="6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7pPr>
            <a:lvl8pPr lvl="7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8pPr>
            <a:lvl9pPr lvl="8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9pPr>
          </a:lstStyle>
          <a:p>
            <a:r>
              <a:t>xx%</a:t>
            </a:r>
          </a:p>
        </p:txBody>
      </p:sp>
      <p:sp>
        <p:nvSpPr>
          <p:cNvPr id="126" name="Google Shape;126;p11"/>
          <p:cNvSpPr txBox="1"/>
          <p:nvPr>
            <p:ph idx="1" type="body"/>
          </p:nvPr>
        </p:nvSpPr>
        <p:spPr>
          <a:xfrm>
            <a:off x="823850" y="2643124"/>
            <a:ext cx="4776000" cy="121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127" name="Google Shape;12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自訂版面配置">
  <p:cSld name="AUTOLAYOUT">
    <p:bg>
      <p:bgPr>
        <a:solidFill>
          <a:srgbClr val="FFFFFF"/>
        </a:solidFill>
      </p:bgPr>
    </p:bg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1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2" name="Google Shape;132;p13"/>
          <p:cNvSpPr txBox="1"/>
          <p:nvPr>
            <p:ph type="title"/>
          </p:nvPr>
        </p:nvSpPr>
        <p:spPr>
          <a:xfrm>
            <a:off x="3539551" y="307825"/>
            <a:ext cx="5289000" cy="1418100"/>
          </a:xfrm>
          <a:prstGeom prst="rect">
            <a:avLst/>
          </a:prstGeom>
          <a:noFill/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133" name="Google Shape;133;p13"/>
          <p:cNvSpPr txBox="1"/>
          <p:nvPr>
            <p:ph idx="1" type="body"/>
          </p:nvPr>
        </p:nvSpPr>
        <p:spPr>
          <a:xfrm>
            <a:off x="3539435" y="1810225"/>
            <a:ext cx="5289000" cy="2768700"/>
          </a:xfrm>
          <a:prstGeom prst="rect">
            <a:avLst/>
          </a:prstGeom>
          <a:noFill/>
        </p:spPr>
        <p:txBody>
          <a:bodyPr anchorCtr="0" anchor="t" bIns="91425" lIns="91425" spcFirstLastPara="1" rIns="91425" wrap="square" tIns="91425">
            <a:normAutofit/>
          </a:bodyPr>
          <a:lstStyle>
            <a:lvl1pPr indent="-3302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Char char="●"/>
              <a:defRPr sz="1600">
                <a:solidFill>
                  <a:schemeClr val="dk2"/>
                </a:solidFill>
              </a:defRPr>
            </a:lvl1pPr>
            <a:lvl2pPr indent="-29845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Char char="○"/>
              <a:defRPr sz="1400">
                <a:solidFill>
                  <a:schemeClr val="dk2"/>
                </a:solidFill>
              </a:defRPr>
            </a:lvl2pPr>
            <a:lvl3pPr indent="-29845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Char char="■"/>
              <a:defRPr sz="1400">
                <a:solidFill>
                  <a:schemeClr val="dk2"/>
                </a:solidFill>
              </a:defRPr>
            </a:lvl3pPr>
            <a:lvl4pPr indent="-29845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Char char="●"/>
              <a:defRPr sz="1400">
                <a:solidFill>
                  <a:schemeClr val="dk2"/>
                </a:solidFill>
              </a:defRPr>
            </a:lvl4pPr>
            <a:lvl5pPr indent="-29845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Char char="○"/>
              <a:defRPr sz="1400">
                <a:solidFill>
                  <a:schemeClr val="dk2"/>
                </a:solidFill>
              </a:defRPr>
            </a:lvl5pPr>
            <a:lvl6pPr indent="-29845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Char char="■"/>
              <a:defRPr sz="1400">
                <a:solidFill>
                  <a:schemeClr val="dk2"/>
                </a:solidFill>
              </a:defRPr>
            </a:lvl6pPr>
            <a:lvl7pPr indent="-29845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Char char="●"/>
              <a:defRPr sz="1400">
                <a:solidFill>
                  <a:schemeClr val="dk2"/>
                </a:solidFill>
              </a:defRPr>
            </a:lvl7pPr>
            <a:lvl8pPr indent="-29845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Char char="○"/>
              <a:defRPr sz="1400">
                <a:solidFill>
                  <a:schemeClr val="dk2"/>
                </a:solidFill>
              </a:defRPr>
            </a:lvl8pPr>
            <a:lvl9pPr indent="-29845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Char char="■"/>
              <a:defRPr sz="14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34" name="Google Shape;134;p1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1pPr>
            <a:lvl2pPr lvl="1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2pPr>
            <a:lvl3pPr lvl="2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3pPr>
            <a:lvl4pPr lvl="3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4pPr>
            <a:lvl5pPr lvl="4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5pPr>
            <a:lvl6pPr lvl="5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6pPr>
            <a:lvl7pPr lvl="6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7pPr>
            <a:lvl8pPr lvl="7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8pPr>
            <a:lvl9pPr lvl="8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自訂版面配置 1">
  <p:cSld name="AUTOLAYOUT_3">
    <p:bg>
      <p:bgPr>
        <a:solidFill>
          <a:srgbClr val="FFFFFF"/>
        </a:solidFill>
      </p:bgPr>
    </p:bg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14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7" name="Google Shape;137;p14"/>
          <p:cNvSpPr txBox="1"/>
          <p:nvPr>
            <p:ph type="title"/>
          </p:nvPr>
        </p:nvSpPr>
        <p:spPr>
          <a:xfrm>
            <a:off x="326600" y="314200"/>
            <a:ext cx="1530900" cy="2250000"/>
          </a:xfrm>
          <a:prstGeom prst="rect">
            <a:avLst/>
          </a:prstGeom>
          <a:noFill/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rgbClr val="21212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rgbClr val="21212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rgbClr val="21212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rgbClr val="21212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rgbClr val="21212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rgbClr val="21212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rgbClr val="21212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rgbClr val="21212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rgbClr val="212121"/>
                </a:solidFill>
              </a:defRPr>
            </a:lvl9pPr>
          </a:lstStyle>
          <a:p/>
        </p:txBody>
      </p:sp>
      <p:sp>
        <p:nvSpPr>
          <p:cNvPr id="138" name="Google Shape;138;p1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1pPr>
            <a:lvl2pPr lvl="1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2pPr>
            <a:lvl3pPr lvl="2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3pPr>
            <a:lvl4pPr lvl="3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4pPr>
            <a:lvl5pPr lvl="4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5pPr>
            <a:lvl6pPr lvl="5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6pPr>
            <a:lvl7pPr lvl="6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7pPr>
            <a:lvl8pPr lvl="7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8pPr>
            <a:lvl9pPr lvl="8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2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focus">
    <p:bg>
      <p:bgPr>
        <a:solidFill>
          <a:schemeClr val="dk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Font typeface="Lato"/>
              <a:buChar char="●"/>
              <a:defRPr sz="13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-29845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○"/>
              <a:defRPr sz="11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-29845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■"/>
              <a:defRPr sz="11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-29845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●"/>
              <a:defRPr sz="11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-29845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○"/>
              <a:defRPr sz="11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-29845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■"/>
              <a:defRPr sz="11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-29845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●"/>
              <a:defRPr sz="11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-29845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○"/>
              <a:defRPr sz="11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-29845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■"/>
              <a:defRPr sz="11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7.jpg"/><Relationship Id="rId4" Type="http://schemas.openxmlformats.org/officeDocument/2006/relationships/image" Target="../media/image2.png"/><Relationship Id="rId5" Type="http://schemas.openxmlformats.org/officeDocument/2006/relationships/image" Target="../media/image3.png"/><Relationship Id="rId6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jpg"/><Relationship Id="rId4" Type="http://schemas.openxmlformats.org/officeDocument/2006/relationships/image" Target="../media/image6.jpg"/><Relationship Id="rId5" Type="http://schemas.openxmlformats.org/officeDocument/2006/relationships/image" Target="../media/image8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3.xml"/><Relationship Id="rId3" Type="http://schemas.openxmlformats.org/officeDocument/2006/relationships/hyperlink" Target="https://www.kiyotomotea.com/blog/posts/wenshan-paochung-oolong-tea" TargetMode="External"/><Relationship Id="rId4" Type="http://schemas.openxmlformats.org/officeDocument/2006/relationships/hyperlink" Target="https://www.kiyotomotea.com/blog/posts/dongding-oolong-tea" TargetMode="External"/><Relationship Id="rId5" Type="http://schemas.openxmlformats.org/officeDocument/2006/relationships/hyperlink" Target="https://www.kiyotomotea.com/blog/posts/taitung-red-oolong-tea" TargetMode="External"/><Relationship Id="rId6" Type="http://schemas.openxmlformats.org/officeDocument/2006/relationships/image" Target="../media/image10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gif"/><Relationship Id="rId4" Type="http://schemas.openxmlformats.org/officeDocument/2006/relationships/image" Target="../media/image13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5.xml"/><Relationship Id="rId3" Type="http://schemas.openxmlformats.org/officeDocument/2006/relationships/hyperlink" Target="http://www.youtube.com/watch?v=9PxzTDmJwUg" TargetMode="External"/><Relationship Id="rId4" Type="http://schemas.openxmlformats.org/officeDocument/2006/relationships/image" Target="../media/image9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2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1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15"/>
          <p:cNvSpPr txBox="1"/>
          <p:nvPr>
            <p:ph type="ctrTitle"/>
          </p:nvPr>
        </p:nvSpPr>
        <p:spPr>
          <a:xfrm>
            <a:off x="312525" y="3003000"/>
            <a:ext cx="5387400" cy="1804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/>
              <a:t>銘琚の快樂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/>
              <a:t>          茶藝(xD</a:t>
            </a:r>
            <a:r>
              <a:rPr lang="zh-TW"/>
              <a:t>)</a:t>
            </a:r>
            <a:endParaRPr/>
          </a:p>
        </p:txBody>
      </p:sp>
      <p:sp>
        <p:nvSpPr>
          <p:cNvPr id="144" name="Google Shape;144;p15"/>
          <p:cNvSpPr txBox="1"/>
          <p:nvPr>
            <p:ph idx="1" type="subTitle"/>
          </p:nvPr>
        </p:nvSpPr>
        <p:spPr>
          <a:xfrm>
            <a:off x="4972675" y="4241975"/>
            <a:ext cx="3470700" cy="50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400"/>
              <a:t>茶藝社老師:黃</a:t>
            </a:r>
            <a:r>
              <a:rPr lang="zh-TW" sz="1447">
                <a:latin typeface="Montserrat"/>
                <a:ea typeface="Montserrat"/>
                <a:cs typeface="Montserrat"/>
                <a:sym typeface="Montserrat"/>
              </a:rPr>
              <a:t>銘琚老師</a:t>
            </a:r>
            <a:endParaRPr sz="200"/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400"/>
              <a:t>製作人:林邑恩、顏宇辰</a:t>
            </a:r>
            <a:endParaRPr sz="1400"/>
          </a:p>
        </p:txBody>
      </p:sp>
      <p:pic>
        <p:nvPicPr>
          <p:cNvPr id="145" name="Google Shape;145;p15"/>
          <p:cNvPicPr preferRelativeResize="0"/>
          <p:nvPr/>
        </p:nvPicPr>
        <p:blipFill rotWithShape="1">
          <a:blip r:embed="rId3">
            <a:alphaModFix/>
          </a:blip>
          <a:srcRect b="14078" l="17708" r="-22431" t="-6636"/>
          <a:stretch/>
        </p:blipFill>
        <p:spPr>
          <a:xfrm>
            <a:off x="4239963" y="35375"/>
            <a:ext cx="5387398" cy="3571066"/>
          </a:xfrm>
          <a:prstGeom prst="rect">
            <a:avLst/>
          </a:prstGeom>
          <a:noFill/>
          <a:ln>
            <a:noFill/>
          </a:ln>
          <a:effectLst>
            <a:reflection blurRad="0" dir="5400000" dist="38100" endA="0" endPos="30000" fadeDir="5400012" kx="0" rotWithShape="0" algn="bl" stPos="0" sy="-100000" ky="0"/>
          </a:effectLst>
        </p:spPr>
      </p:pic>
      <p:pic>
        <p:nvPicPr>
          <p:cNvPr descr="😎" id="146" name="Google Shape;146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135400" y="2061825"/>
            <a:ext cx="342925" cy="3429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😱" id="147" name="Google Shape;147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195250" y="2251663"/>
            <a:ext cx="304800" cy="304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1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449225" y="2251663"/>
            <a:ext cx="342925" cy="342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" name="Google Shape;153;p16"/>
          <p:cNvPicPr preferRelativeResize="0"/>
          <p:nvPr/>
        </p:nvPicPr>
        <p:blipFill rotWithShape="1">
          <a:blip r:embed="rId3">
            <a:alphaModFix/>
          </a:blip>
          <a:srcRect b="12372" l="0" r="0" t="12365"/>
          <a:stretch/>
        </p:blipFill>
        <p:spPr>
          <a:xfrm>
            <a:off x="6" y="0"/>
            <a:ext cx="3042664" cy="171746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4" name="Google Shape;154;p16"/>
          <p:cNvPicPr preferRelativeResize="0"/>
          <p:nvPr/>
        </p:nvPicPr>
        <p:blipFill rotWithShape="1">
          <a:blip r:embed="rId4">
            <a:alphaModFix/>
          </a:blip>
          <a:srcRect b="12372" l="0" r="0" t="12365"/>
          <a:stretch/>
        </p:blipFill>
        <p:spPr>
          <a:xfrm>
            <a:off x="7" y="1713003"/>
            <a:ext cx="3042664" cy="171746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p16"/>
          <p:cNvPicPr preferRelativeResize="0"/>
          <p:nvPr/>
        </p:nvPicPr>
        <p:blipFill rotWithShape="1">
          <a:blip r:embed="rId5">
            <a:alphaModFix/>
          </a:blip>
          <a:srcRect b="12372" l="0" r="0" t="12365"/>
          <a:stretch/>
        </p:blipFill>
        <p:spPr>
          <a:xfrm>
            <a:off x="7" y="3426006"/>
            <a:ext cx="3042664" cy="1717494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Google Shape;156;p16"/>
          <p:cNvSpPr txBox="1"/>
          <p:nvPr>
            <p:ph type="title"/>
          </p:nvPr>
        </p:nvSpPr>
        <p:spPr>
          <a:xfrm>
            <a:off x="3812226" y="-379975"/>
            <a:ext cx="5289000" cy="1418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900"/>
              <a:t>茶藝社大致介紹~</a:t>
            </a:r>
            <a:endParaRPr sz="3900"/>
          </a:p>
        </p:txBody>
      </p:sp>
      <p:sp>
        <p:nvSpPr>
          <p:cNvPr id="157" name="Google Shape;157;p16"/>
          <p:cNvSpPr txBox="1"/>
          <p:nvPr>
            <p:ph idx="1" type="body"/>
          </p:nvPr>
        </p:nvSpPr>
        <p:spPr>
          <a:xfrm>
            <a:off x="3042675" y="1038125"/>
            <a:ext cx="6101400" cy="339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2500">
                <a:solidFill>
                  <a:schemeClr val="dk1"/>
                </a:solidFill>
              </a:rPr>
              <a:t>茶藝社，顧名思義就是有關於茶的社團，</a:t>
            </a:r>
            <a:endParaRPr b="1" sz="25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rPr b="1" lang="zh-TW" sz="2500">
                <a:solidFill>
                  <a:schemeClr val="dk1"/>
                </a:solidFill>
              </a:rPr>
              <a:t>在這裡我們可以學習到一些有關於泡茶的知識，</a:t>
            </a:r>
            <a:endParaRPr b="1" sz="25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rPr b="1" lang="zh-TW" sz="2500">
                <a:solidFill>
                  <a:schemeClr val="dk1"/>
                </a:solidFill>
              </a:rPr>
              <a:t>Ex：如何泡茶？    茶具的種類？  以及一些我們想不到的小知識。</a:t>
            </a:r>
            <a:endParaRPr b="1" sz="25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rPr b="1" lang="zh-TW" sz="2500">
                <a:solidFill>
                  <a:schemeClr val="dk1"/>
                </a:solidFill>
              </a:rPr>
              <a:t>老師都會幫我們一一解答!</a:t>
            </a:r>
            <a:endParaRPr b="1" sz="2500">
              <a:solidFill>
                <a:schemeClr val="dk1"/>
              </a:solidFill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17"/>
          <p:cNvSpPr txBox="1"/>
          <p:nvPr>
            <p:ph type="title"/>
          </p:nvPr>
        </p:nvSpPr>
        <p:spPr>
          <a:xfrm>
            <a:off x="1160350" y="485525"/>
            <a:ext cx="5483100" cy="90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200">
                <a:solidFill>
                  <a:srgbClr val="FFFF00"/>
                </a:solidFill>
              </a:rPr>
              <a:t>茶的種類!!!!!!!!!!!!!!!!!!!!!!!!!!!</a:t>
            </a:r>
            <a:endParaRPr sz="3200">
              <a:solidFill>
                <a:srgbClr val="FFFF00"/>
              </a:solidFill>
            </a:endParaRPr>
          </a:p>
        </p:txBody>
      </p:sp>
      <p:sp>
        <p:nvSpPr>
          <p:cNvPr id="163" name="Google Shape;163;p17"/>
          <p:cNvSpPr txBox="1"/>
          <p:nvPr/>
        </p:nvSpPr>
        <p:spPr>
          <a:xfrm>
            <a:off x="418000" y="1172775"/>
            <a:ext cx="25890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70000"/>
              </a:lnSpc>
              <a:spcBef>
                <a:spcPts val="0"/>
              </a:spcBef>
              <a:spcAft>
                <a:spcPts val="1900"/>
              </a:spcAft>
              <a:buNone/>
            </a:pPr>
            <a:r>
              <a:rPr lang="zh-TW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我們最常見的茶款有:</a:t>
            </a:r>
            <a:endParaRPr sz="20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4" name="Google Shape;164;p17"/>
          <p:cNvSpPr txBox="1"/>
          <p:nvPr/>
        </p:nvSpPr>
        <p:spPr>
          <a:xfrm>
            <a:off x="418000" y="1665375"/>
            <a:ext cx="925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8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紅茶</a:t>
            </a:r>
            <a:endParaRPr sz="1700">
              <a:solidFill>
                <a:srgbClr val="FFFFFF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65" name="Google Shape;165;p17"/>
          <p:cNvSpPr txBox="1"/>
          <p:nvPr/>
        </p:nvSpPr>
        <p:spPr>
          <a:xfrm>
            <a:off x="1743525" y="1665375"/>
            <a:ext cx="1419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200000"/>
              </a:lnSpc>
              <a:spcBef>
                <a:spcPts val="0"/>
              </a:spcBef>
              <a:spcAft>
                <a:spcPts val="1900"/>
              </a:spcAft>
              <a:buNone/>
            </a:pPr>
            <a:r>
              <a:rPr lang="zh-TW" sz="1500">
                <a:solidFill>
                  <a:srgbClr val="FFFFFF"/>
                </a:solidFill>
              </a:rPr>
              <a:t>、</a:t>
            </a:r>
            <a:r>
              <a:rPr lang="zh-TW" sz="1800">
                <a:solidFill>
                  <a:srgbClr val="FFFFFF"/>
                </a:solidFill>
              </a:rPr>
              <a:t>烏龍茶</a:t>
            </a:r>
            <a:r>
              <a:rPr lang="zh-TW" sz="1500">
                <a:solidFill>
                  <a:srgbClr val="FFFFFF"/>
                </a:solidFill>
              </a:rPr>
              <a:t>、</a:t>
            </a:r>
            <a:endParaRPr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66" name="Google Shape;166;p17"/>
          <p:cNvSpPr txBox="1"/>
          <p:nvPr/>
        </p:nvSpPr>
        <p:spPr>
          <a:xfrm>
            <a:off x="418000" y="2295225"/>
            <a:ext cx="5483100" cy="122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900">
                <a:solidFill>
                  <a:srgbClr val="FFFFFF"/>
                </a:solidFill>
              </a:rPr>
              <a:t>紅茶是屬於全發酵的茶紅茶（</a:t>
            </a:r>
            <a:r>
              <a:rPr lang="zh-TW" sz="19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80%-90%</a:t>
            </a:r>
            <a:r>
              <a:rPr lang="zh-TW" sz="1900">
                <a:solidFill>
                  <a:srgbClr val="FFFFFF"/>
                </a:solidFill>
              </a:rPr>
              <a:t>發酵茶）</a:t>
            </a:r>
            <a:endParaRPr sz="1900">
              <a:solidFill>
                <a:srgbClr val="FFFFFF"/>
              </a:solidFill>
            </a:endParaRPr>
          </a:p>
          <a:p>
            <a:pPr indent="0" lvl="0" marL="0" rtl="0" algn="l">
              <a:spcBef>
                <a:spcPts val="190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67" name="Google Shape;167;p17"/>
          <p:cNvSpPr txBox="1"/>
          <p:nvPr/>
        </p:nvSpPr>
        <p:spPr>
          <a:xfrm>
            <a:off x="418000" y="2682425"/>
            <a:ext cx="5227800" cy="1400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20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烏龍茶為部分發酵的茶  </a:t>
            </a:r>
            <a:r>
              <a:rPr lang="zh-TW" sz="22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</a:t>
            </a:r>
            <a:r>
              <a:rPr lang="zh-TW" sz="19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輕發酵的</a:t>
            </a:r>
            <a:r>
              <a:rPr lang="zh-TW" sz="1900">
                <a:solidFill>
                  <a:srgbClr val="FFFFFF"/>
                </a:solidFill>
                <a:uFill>
                  <a:noFill/>
                </a:uFill>
                <a:latin typeface="Times New Roman"/>
                <a:ea typeface="Times New Roman"/>
                <a:cs typeface="Times New Roman"/>
                <a:sym typeface="Times New Roman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文山包種茶</a:t>
            </a:r>
            <a:r>
              <a:rPr lang="zh-TW" sz="19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、中發酵的</a:t>
            </a:r>
            <a:r>
              <a:rPr lang="zh-TW" sz="1900">
                <a:solidFill>
                  <a:srgbClr val="FFFFFF"/>
                </a:solidFill>
                <a:uFill>
                  <a:noFill/>
                </a:uFill>
                <a:latin typeface="Times New Roman"/>
                <a:ea typeface="Times New Roman"/>
                <a:cs typeface="Times New Roman"/>
                <a:sym typeface="Times New Roman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凍頂烏龍茶</a:t>
            </a:r>
            <a:r>
              <a:rPr lang="zh-TW" sz="19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、重發酵的</a:t>
            </a:r>
            <a:r>
              <a:rPr lang="zh-TW" sz="1900">
                <a:solidFill>
                  <a:srgbClr val="FFFFFF"/>
                </a:solidFill>
                <a:uFill>
                  <a:noFill/>
                </a:uFill>
                <a:latin typeface="Times New Roman"/>
                <a:ea typeface="Times New Roman"/>
                <a:cs typeface="Times New Roman"/>
                <a:sym typeface="Times New Roman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台東紅烏龍茶</a:t>
            </a:r>
            <a:r>
              <a:rPr lang="zh-TW" sz="19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…等等。烏龍茶屬於部分發酵的茶品，介於無發酵的綠茶與全發酵的紅茶之間</a:t>
            </a:r>
            <a:r>
              <a:rPr b="1" lang="zh-TW" sz="17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 sz="2100">
              <a:solidFill>
                <a:srgbClr val="FFFFFF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68" name="Google Shape;168;p17"/>
          <p:cNvSpPr txBox="1"/>
          <p:nvPr/>
        </p:nvSpPr>
        <p:spPr>
          <a:xfrm>
            <a:off x="418000" y="4040675"/>
            <a:ext cx="3563400" cy="141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2500">
                <a:solidFill>
                  <a:srgbClr val="D0E0E3"/>
                </a:solidFill>
              </a:rPr>
              <a:t>綠茶則為未發酵的茶</a:t>
            </a:r>
            <a:endParaRPr sz="2500">
              <a:solidFill>
                <a:srgbClr val="D0E0E3"/>
              </a:solidFill>
            </a:endParaRPr>
          </a:p>
          <a:p>
            <a:pPr indent="0" lvl="0" marL="0" rtl="0" algn="l">
              <a:spcBef>
                <a:spcPts val="190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69" name="Google Shape;169;p17"/>
          <p:cNvSpPr txBox="1"/>
          <p:nvPr/>
        </p:nvSpPr>
        <p:spPr>
          <a:xfrm>
            <a:off x="2866250" y="1665375"/>
            <a:ext cx="925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800">
                <a:solidFill>
                  <a:srgbClr val="FFFFFF"/>
                </a:solidFill>
                <a:latin typeface="Lato"/>
                <a:ea typeface="Lato"/>
                <a:cs typeface="Lato"/>
                <a:sym typeface="Lato"/>
              </a:rPr>
              <a:t>金萱茶</a:t>
            </a:r>
            <a:endParaRPr sz="1800">
              <a:solidFill>
                <a:srgbClr val="FFFFFF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170" name="Google Shape;170;p1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516100" y="1351350"/>
            <a:ext cx="3517376" cy="2638074"/>
          </a:xfrm>
          <a:prstGeom prst="rect">
            <a:avLst/>
          </a:prstGeom>
          <a:noFill/>
          <a:ln>
            <a:noFill/>
          </a:ln>
        </p:spPr>
      </p:pic>
      <p:sp>
        <p:nvSpPr>
          <p:cNvPr id="171" name="Google Shape;171;p17"/>
          <p:cNvSpPr txBox="1"/>
          <p:nvPr/>
        </p:nvSpPr>
        <p:spPr>
          <a:xfrm>
            <a:off x="950225" y="1665375"/>
            <a:ext cx="925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800">
                <a:solidFill>
                  <a:srgbClr val="FFFFFF"/>
                </a:solidFill>
                <a:latin typeface="Lato"/>
                <a:ea typeface="Lato"/>
                <a:cs typeface="Lato"/>
                <a:sym typeface="Lato"/>
              </a:rPr>
              <a:t>、綠茶</a:t>
            </a:r>
            <a:endParaRPr sz="1800">
              <a:solidFill>
                <a:srgbClr val="FFFFFF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400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400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400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400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400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400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18"/>
          <p:cNvSpPr txBox="1"/>
          <p:nvPr>
            <p:ph type="title"/>
          </p:nvPr>
        </p:nvSpPr>
        <p:spPr>
          <a:xfrm>
            <a:off x="1107150" y="335150"/>
            <a:ext cx="6427800" cy="55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400">
                <a:solidFill>
                  <a:srgbClr val="EFEFEF"/>
                </a:solidFill>
              </a:rPr>
              <a:t>在課後，老師有時會補充一些影片。</a:t>
            </a:r>
            <a:endParaRPr sz="3400">
              <a:solidFill>
                <a:srgbClr val="EFEFEF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7" name="Google Shape;177;p18"/>
          <p:cNvSpPr txBox="1"/>
          <p:nvPr/>
        </p:nvSpPr>
        <p:spPr>
          <a:xfrm>
            <a:off x="5588002" y="4118168"/>
            <a:ext cx="5359200" cy="431100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rgbClr val="FFFFFF"/>
              </a:solidFill>
            </a:endParaRPr>
          </a:p>
        </p:txBody>
      </p:sp>
      <p:pic>
        <p:nvPicPr>
          <p:cNvPr descr="Oh Yeah Snl GIF by Saturday Night Live" id="178" name="Google Shape;178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675" y="1732675"/>
            <a:ext cx="2933776" cy="204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9" name="Google Shape;179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598675" y="1084800"/>
            <a:ext cx="5310276" cy="3982725"/>
          </a:xfrm>
          <a:prstGeom prst="rect">
            <a:avLst/>
          </a:prstGeom>
          <a:noFill/>
          <a:ln>
            <a:noFill/>
          </a:ln>
        </p:spPr>
      </p:pic>
      <p:sp>
        <p:nvSpPr>
          <p:cNvPr id="180" name="Google Shape;180;p18"/>
          <p:cNvSpPr txBox="1"/>
          <p:nvPr/>
        </p:nvSpPr>
        <p:spPr>
          <a:xfrm>
            <a:off x="7346125" y="427550"/>
            <a:ext cx="2764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(下一頁)</a:t>
            </a:r>
            <a:endParaRPr sz="180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分享過初學者如何放置茶量的Video &#10;這篇CHIAO覺得相當實用 🤓&#10;趕快來看看給大家參考&#10;如何把茶泡好喝呢？？&#10;好喝的第一步就是把茶的苦澀味減少&#10;那如何減少呢？？&#10; 以下的的五個小技巧參考看看吧！🤩🤩🤩&#10;⬇️⬇️⬇️⬇️&#10;✔️第一泡時間掌控半開就好&#10;目的： 為了讓第三第四泡能夠更滑順&#10;&#10;✔️壺中的水盡量滴乾&#10;目的：水沒有滴乾 會在壺底繼續浸泡   泡茶使下一泡茶湯苦澀&#10;&#10;✔️用茶匙將壺底的茶葉撥開&#10;目的：讓熱蒸汽從壺底散出 💨&#10;&#10;✔️使用降溫泡法&#10;目的：把水離火稍微降溫 泡的茶葉會不容易出苦澀&#10;&#10;✔️請不要分心 隔太久才泡下一泡🤔&#10;目的： 當茶壺與茶葉徹底的涼透的時候 泡茶的時間若掌控不好 會非常的難喝 通常被以為是茶已經沒味道了&#10;&#10;以上都是非常實用的小技巧&#10;請大家趕快筆記📒下來✏️好嗎！？&#10;&#10;✖️✖️✖️✖️✖️✖️✖️✖️✖️✖️✖️&#10;⚠️任何茶相關需要解答的朋友&#10;     歡迎隨時留言、私訊提問&#10;讓CHIAO有機會跟您分享她的經驗囉！&#10;FB🔍 CHIAOtea &#10;https://www.facebook.com/chiaoteasalon5/&#10;INS 🔍 Chiaochiaochen" id="185" name="Google Shape;185;p19" title="CHIAOTea Video | 【 愛喝茶的女孩CHIAO 】 ✖️初學者入門的泡茶技巧  如何把茶泡好喝呢！？✖️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86" name="Google Shape;186;p19"/>
          <p:cNvSpPr txBox="1"/>
          <p:nvPr>
            <p:ph type="title"/>
          </p:nvPr>
        </p:nvSpPr>
        <p:spPr>
          <a:xfrm>
            <a:off x="326600" y="314200"/>
            <a:ext cx="1530900" cy="2250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20"/>
          <p:cNvSpPr txBox="1"/>
          <p:nvPr>
            <p:ph type="title"/>
          </p:nvPr>
        </p:nvSpPr>
        <p:spPr>
          <a:xfrm>
            <a:off x="37625" y="669225"/>
            <a:ext cx="6194100" cy="4167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665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在本學期的茶藝社社團課讓我學到了許多事物，【茶藝】是指製茶與喝茶的藝術，同時，在茶藝社裡使我知悉了許許多多製茶具的稱謂，以茶葉的差異，我們在每一次社團課均有實際練習，看老社員泡起來駕輕就熟，但是輪到自己泡的時候卻並非如此簡單，老師總是會在桌邊叮嚀大家要如何使用，就要換我的時候我十分期待，我使用的是跟其他人一樣的茶具，因此我時常不知道使用的步驟，因為不太熟悉，經過一次次的練習，第三次時漸漸的我也可以自己使用了，我想感恩社員的幫忙，社團老師的指導</a:t>
            </a:r>
            <a:r>
              <a:rPr lang="zh-TW" sz="1665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，</a:t>
            </a:r>
            <a:r>
              <a:rPr lang="zh-TW" sz="1665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使我認為其實茶藝好玩，也使我知悉了茶藝的快樂。</a:t>
            </a:r>
            <a:r>
              <a:rPr lang="zh-TW" sz="1465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                                                                        </a:t>
            </a:r>
            <a:endParaRPr sz="1465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200000"/>
              </a:lnSpc>
              <a:spcBef>
                <a:spcPts val="1900"/>
              </a:spcBef>
              <a:spcAft>
                <a:spcPts val="1900"/>
              </a:spcAft>
              <a:buSzPts val="990"/>
              <a:buNone/>
            </a:pPr>
            <a:r>
              <a:t/>
            </a:r>
            <a:endParaRPr sz="1750">
              <a:solidFill>
                <a:srgbClr val="FFFFFF"/>
              </a:solidFill>
              <a:highlight>
                <a:srgbClr val="F8F8F8"/>
              </a:highlight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2" name="Google Shape;192;p20"/>
          <p:cNvSpPr txBox="1"/>
          <p:nvPr/>
        </p:nvSpPr>
        <p:spPr>
          <a:xfrm>
            <a:off x="244185" y="78075"/>
            <a:ext cx="5237700" cy="6465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000">
                <a:solidFill>
                  <a:srgbClr val="CC0000"/>
                </a:solidFill>
                <a:highlight>
                  <a:srgbClr val="FFE599"/>
                </a:highlight>
                <a:latin typeface="DFKai-SB"/>
                <a:ea typeface="DFKai-SB"/>
                <a:cs typeface="DFKai-SB"/>
                <a:sym typeface="DFKai-SB"/>
              </a:rPr>
              <a:t>同學的感觸:</a:t>
            </a:r>
            <a:endParaRPr sz="3000">
              <a:solidFill>
                <a:srgbClr val="CC0000"/>
              </a:solidFill>
              <a:highlight>
                <a:srgbClr val="FFE599"/>
              </a:highlight>
              <a:latin typeface="DFKai-SB"/>
              <a:ea typeface="DFKai-SB"/>
              <a:cs typeface="DFKai-SB"/>
              <a:sym typeface="DFKai-SB"/>
            </a:endParaRPr>
          </a:p>
        </p:txBody>
      </p:sp>
      <p:pic>
        <p:nvPicPr>
          <p:cNvPr id="193" name="Google Shape;193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42687" y="809225"/>
            <a:ext cx="2980624" cy="2235474"/>
          </a:xfrm>
          <a:prstGeom prst="rect">
            <a:avLst/>
          </a:prstGeom>
          <a:noFill/>
          <a:ln>
            <a:noFill/>
          </a:ln>
        </p:spPr>
      </p:pic>
      <p:sp>
        <p:nvSpPr>
          <p:cNvPr id="194" name="Google Shape;194;p20"/>
          <p:cNvSpPr txBox="1"/>
          <p:nvPr/>
        </p:nvSpPr>
        <p:spPr>
          <a:xfrm>
            <a:off x="6801525" y="3709375"/>
            <a:ext cx="20781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>
                <a:solidFill>
                  <a:srgbClr val="FFFFFF"/>
                </a:solidFill>
                <a:latin typeface="Lato"/>
                <a:ea typeface="Lato"/>
                <a:cs typeface="Lato"/>
                <a:sym typeface="Lato"/>
              </a:rPr>
              <a:t>梁先生英俊的照片</a:t>
            </a:r>
            <a:endParaRPr>
              <a:solidFill>
                <a:srgbClr val="FFFFFF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95" name="Google Shape;195;p20"/>
          <p:cNvSpPr/>
          <p:nvPr/>
        </p:nvSpPr>
        <p:spPr>
          <a:xfrm>
            <a:off x="7581400" y="3219675"/>
            <a:ext cx="103200" cy="365400"/>
          </a:xfrm>
          <a:prstGeom prst="upArrow">
            <a:avLst>
              <a:gd fmla="val 50000" name="adj1"/>
              <a:gd fmla="val 500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6" name="Google Shape;196;p20"/>
          <p:cNvSpPr txBox="1"/>
          <p:nvPr/>
        </p:nvSpPr>
        <p:spPr>
          <a:xfrm>
            <a:off x="3963275" y="4222400"/>
            <a:ext cx="2675400" cy="1861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2265">
                <a:solidFill>
                  <a:schemeClr val="lt1"/>
                </a:solidFill>
              </a:rPr>
              <a:t>BY:國二美  梁O皓</a:t>
            </a:r>
            <a:endParaRPr sz="2265">
              <a:solidFill>
                <a:schemeClr val="lt1"/>
              </a:solidFill>
            </a:endParaRPr>
          </a:p>
          <a:p>
            <a:pPr indent="0" lvl="0" marL="0" rtl="0" algn="l">
              <a:lnSpc>
                <a:spcPct val="200000"/>
              </a:lnSpc>
              <a:spcBef>
                <a:spcPts val="1900"/>
              </a:spcBef>
              <a:spcAft>
                <a:spcPts val="0"/>
              </a:spcAft>
              <a:buNone/>
            </a:pPr>
            <a:r>
              <a:t/>
            </a:r>
            <a:endParaRPr sz="1465">
              <a:solidFill>
                <a:schemeClr val="lt1"/>
              </a:solidFill>
            </a:endParaRPr>
          </a:p>
          <a:p>
            <a:pPr indent="0" lvl="0" marL="0" rtl="0" algn="l">
              <a:spcBef>
                <a:spcPts val="190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97" name="Google Shape;197;p20"/>
          <p:cNvSpPr txBox="1"/>
          <p:nvPr/>
        </p:nvSpPr>
        <p:spPr>
          <a:xfrm>
            <a:off x="-423150" y="1213000"/>
            <a:ext cx="5416200" cy="631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21"/>
          <p:cNvSpPr txBox="1"/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203" name="Google Shape;203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47250" y="0"/>
            <a:ext cx="919125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04" name="Google Shape;204;p21"/>
          <p:cNvSpPr txBox="1"/>
          <p:nvPr/>
        </p:nvSpPr>
        <p:spPr>
          <a:xfrm>
            <a:off x="266625" y="393750"/>
            <a:ext cx="5689800" cy="708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400">
                <a:solidFill>
                  <a:srgbClr val="0000FF"/>
                </a:solidFill>
                <a:latin typeface="Lato"/>
                <a:ea typeface="Lato"/>
                <a:cs typeface="Lato"/>
                <a:sym typeface="Lato"/>
              </a:rPr>
              <a:t>結束啦~</a:t>
            </a:r>
            <a:endParaRPr sz="3400">
              <a:solidFill>
                <a:srgbClr val="0000FF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205" name="Google Shape;205;p21"/>
          <p:cNvSpPr txBox="1"/>
          <p:nvPr/>
        </p:nvSpPr>
        <p:spPr>
          <a:xfrm>
            <a:off x="5344325" y="494400"/>
            <a:ext cx="33519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600">
                <a:latin typeface="Lato"/>
                <a:ea typeface="Lato"/>
                <a:cs typeface="Lato"/>
                <a:sym typeface="Lato"/>
              </a:rPr>
              <a:t>希望同學們能夠踴躍參加茶藝社~~</a:t>
            </a:r>
            <a:endParaRPr sz="1600"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Focus">
  <a:themeElements>
    <a:clrScheme name="Focus">
      <a:dk1>
        <a:srgbClr val="1B212C"/>
      </a:dk1>
      <a:lt1>
        <a:srgbClr val="FFFFFF"/>
      </a:lt1>
      <a:dk2>
        <a:srgbClr val="D9D9D9"/>
      </a:dk2>
      <a:lt2>
        <a:srgbClr val="82C7A5"/>
      </a:lt2>
      <a:accent1>
        <a:srgbClr val="0145AC"/>
      </a:accent1>
      <a:accent2>
        <a:srgbClr val="EECE1A"/>
      </a:accent2>
      <a:accent3>
        <a:srgbClr val="4E5567"/>
      </a:accent3>
      <a:accent4>
        <a:srgbClr val="F4D6AD"/>
      </a:accent4>
      <a:accent5>
        <a:srgbClr val="7890CD"/>
      </a:accent5>
      <a:accent6>
        <a:srgbClr val="F15E22"/>
      </a:accent6>
      <a:hlink>
        <a:srgbClr val="7890CD"/>
      </a:hlink>
      <a:folHlink>
        <a:srgbClr val="7890C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