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9144000"/>
  <p:notesSz cx="6858000" cy="9144000"/>
  <p:embeddedFontLst>
    <p:embeddedFont>
      <p:font typeface="Bodoni"/>
      <p:bold r:id="rId12"/>
      <p:boldItalic r:id="rId13"/>
    </p:embeddedFont>
    <p:embeddedFont>
      <p:font typeface="Erica One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Bodoni-boldItalic.fntdata"/><Relationship Id="rId12" Type="http://schemas.openxmlformats.org/officeDocument/2006/relationships/font" Target="fonts/Bodoni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EricaOne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標題投影片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標題及物件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區段標題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兩項物件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比對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只有標題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空白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含標題的內容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含標題的圖片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標題及直排文字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直排標題及文字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Relationship Id="rId4" Type="http://schemas.openxmlformats.org/officeDocument/2006/relationships/image" Target="../media/image3.jpg"/><Relationship Id="rId5" Type="http://schemas.openxmlformats.org/officeDocument/2006/relationships/image" Target="../media/image4.jpg"/><Relationship Id="rId6" Type="http://schemas.openxmlformats.org/officeDocument/2006/relationships/image" Target="../media/image6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Relationship Id="rId4" Type="http://schemas.openxmlformats.org/officeDocument/2006/relationships/image" Target="../media/image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Relationship Id="rId4" Type="http://schemas.openxmlformats.org/officeDocument/2006/relationships/image" Target="../media/image5.jpg"/><Relationship Id="rId5" Type="http://schemas.openxmlformats.org/officeDocument/2006/relationships/image" Target="../media/image9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appyball1600.jpg"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>
            <p:ph type="ctrTitle"/>
          </p:nvPr>
        </p:nvSpPr>
        <p:spPr>
          <a:xfrm>
            <a:off x="500034" y="3143248"/>
            <a:ext cx="7772400" cy="14573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10"/>
              <a:buFont typeface="Arial"/>
              <a:buNone/>
            </a:pPr>
            <a:r>
              <a:rPr lang="zh-TW" sz="441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文 興 108學 年 度 </a:t>
            </a:r>
            <a:br>
              <a:rPr lang="zh-TW" sz="4410">
                <a:latin typeface="Arial"/>
                <a:ea typeface="Arial"/>
                <a:cs typeface="Arial"/>
                <a:sym typeface="Arial"/>
              </a:rPr>
            </a:br>
            <a:br>
              <a:rPr lang="zh-TW" sz="4410">
                <a:latin typeface="Arial"/>
                <a:ea typeface="Arial"/>
                <a:cs typeface="Arial"/>
                <a:sym typeface="Arial"/>
              </a:rPr>
            </a:br>
            <a:br>
              <a:rPr lang="zh-TW" sz="4410">
                <a:latin typeface="Arial"/>
                <a:ea typeface="Arial"/>
                <a:cs typeface="Arial"/>
                <a:sym typeface="Arial"/>
              </a:rPr>
            </a:br>
            <a:r>
              <a:rPr lang="zh-TW" sz="882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樂 樂 棒 球 社</a:t>
            </a:r>
            <a:br>
              <a:rPr lang="zh-TW" sz="8820">
                <a:solidFill>
                  <a:srgbClr val="0000FF"/>
                </a:solidFill>
              </a:rPr>
            </a:br>
            <a:endParaRPr sz="8820">
              <a:solidFill>
                <a:srgbClr val="0000FF"/>
              </a:solidFill>
            </a:endParaRPr>
          </a:p>
        </p:txBody>
      </p:sp>
      <p:sp>
        <p:nvSpPr>
          <p:cNvPr id="86" name="Google Shape;86;p1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e21d81424de285280d78b1bf05e453.jpg" id="91" name="Google Shape;91;p14"/>
          <p:cNvPicPr preferRelativeResize="0"/>
          <p:nvPr/>
        </p:nvPicPr>
        <p:blipFill rotWithShape="1">
          <a:blip r:embed="rId3">
            <a:alphaModFix/>
          </a:blip>
          <a:srcRect b="20666" l="0" r="0" t="0"/>
          <a:stretch/>
        </p:blipFill>
        <p:spPr>
          <a:xfrm>
            <a:off x="0" y="-42"/>
            <a:ext cx="9144000" cy="6858042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zh-TW">
                <a:solidFill>
                  <a:srgbClr val="FF0000"/>
                </a:solidFill>
              </a:rPr>
              <a:t>社團介紹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93" name="Google Shape;93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zh-TW"/>
              <a:t>文興樂樂棒球社</a:t>
            </a:r>
            <a:r>
              <a:rPr lang="zh-TW"/>
              <a:t>以簡單的遊戲方式，讓各位同學在球場得以展現自己的速度與激情，除了拋滾接，我們還有實戰的比賽方式，各個同學在打擊時專注著凝視著球，把自己最好的實力展現出來，重視團隊的默契和精神是除了打球以外更重要的一環</a:t>
            </a:r>
            <a:endParaRPr/>
          </a:p>
        </p:txBody>
      </p:sp>
      <p:pic>
        <p:nvPicPr>
          <p:cNvPr id="94" name="Google Shape;9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" y="4706250"/>
            <a:ext cx="2700250" cy="202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80200" y="4674038"/>
            <a:ext cx="2786142" cy="208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89100" y="4638000"/>
            <a:ext cx="2882225" cy="216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e21d81424de285280d78b1bf05e453.jpg" id="101" name="Google Shape;101;p15"/>
          <p:cNvPicPr preferRelativeResize="0"/>
          <p:nvPr/>
        </p:nvPicPr>
        <p:blipFill rotWithShape="1">
          <a:blip r:embed="rId3">
            <a:alphaModFix/>
          </a:blip>
          <a:srcRect b="20669" l="0" r="0" t="0"/>
          <a:stretch/>
        </p:blipFill>
        <p:spPr>
          <a:xfrm>
            <a:off x="0" y="-42"/>
            <a:ext cx="9144000" cy="6858042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zh-TW">
                <a:solidFill>
                  <a:srgbClr val="FF0000"/>
                </a:solidFill>
              </a:rPr>
              <a:t>暖身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03" name="Google Shape;103;p15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zh-TW"/>
              <a:t>暖身是所有運動的必備事項，</a:t>
            </a:r>
            <a:r>
              <a:rPr lang="zh-TW"/>
              <a:t>除了能讓自己行動更佳靈活以外，更是防止受傷得關鍵，做好暖身運動才是同學們該注重的環節</a:t>
            </a:r>
            <a:endParaRPr/>
          </a:p>
        </p:txBody>
      </p:sp>
      <p:pic>
        <p:nvPicPr>
          <p:cNvPr id="104" name="Google Shape;10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46925" y="3519450"/>
            <a:ext cx="4046400" cy="303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e21d81424de285280d78b1bf05e453.jpg" id="109" name="Google Shape;109;p16"/>
          <p:cNvPicPr preferRelativeResize="0"/>
          <p:nvPr/>
        </p:nvPicPr>
        <p:blipFill rotWithShape="1">
          <a:blip r:embed="rId3">
            <a:alphaModFix/>
          </a:blip>
          <a:srcRect b="20669" l="0" r="0" t="0"/>
          <a:stretch/>
        </p:blipFill>
        <p:spPr>
          <a:xfrm>
            <a:off x="0" y="-42"/>
            <a:ext cx="9144000" cy="6858042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zh-TW">
                <a:solidFill>
                  <a:srgbClr val="FF0000"/>
                </a:solidFill>
              </a:rPr>
              <a:t>練習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1" name="Google Shape;111;p1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42900" lvl="0" marL="3429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zh-TW"/>
              <a:t>練習是賽前的重要環節，不僅是讓身體熟悉動作，更是尋找自己狀況的地方</a:t>
            </a:r>
            <a:endParaRPr/>
          </a:p>
        </p:txBody>
      </p:sp>
      <p:pic>
        <p:nvPicPr>
          <p:cNvPr id="112" name="Google Shape;11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6000" y="2937250"/>
            <a:ext cx="45720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0e21d81424de285280d78b1bf05e453.jpg" id="117" name="Google Shape;117;p17"/>
          <p:cNvPicPr preferRelativeResize="0"/>
          <p:nvPr/>
        </p:nvPicPr>
        <p:blipFill rotWithShape="1">
          <a:blip r:embed="rId3">
            <a:alphaModFix/>
          </a:blip>
          <a:srcRect b="20669" l="0" r="0" t="0"/>
          <a:stretch/>
        </p:blipFill>
        <p:spPr>
          <a:xfrm>
            <a:off x="0" y="0"/>
            <a:ext cx="9144000" cy="6858042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b="1" lang="zh-TW">
                <a:solidFill>
                  <a:srgbClr val="FF0000"/>
                </a:solidFill>
              </a:rPr>
              <a:t>實戰比賽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119" name="Google Shape;119;p17"/>
          <p:cNvSpPr/>
          <p:nvPr/>
        </p:nvSpPr>
        <p:spPr>
          <a:xfrm>
            <a:off x="1214414" y="1714488"/>
            <a:ext cx="3786214" cy="111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zh-TW" sz="221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比賽是讓人沸騰的時刻，把握每次進攻擊守備的機會，守下每一分，攻下每一分</a:t>
            </a:r>
            <a:endParaRPr b="1" sz="221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0" name="Google Shape;12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4675" y="329610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29200" y="1417650"/>
            <a:ext cx="3917425" cy="293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8"/>
          <p:cNvSpPr txBox="1"/>
          <p:nvPr>
            <p:ph type="title"/>
          </p:nvPr>
        </p:nvSpPr>
        <p:spPr>
          <a:xfrm>
            <a:off x="428596" y="85723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959"/>
              <a:buFont typeface="Erica One"/>
              <a:buNone/>
            </a:pPr>
            <a:r>
              <a:rPr b="1" lang="zh-TW" sz="3959">
                <a:solidFill>
                  <a:srgbClr val="FF0000"/>
                </a:solidFill>
                <a:latin typeface="Erica One"/>
                <a:ea typeface="Erica One"/>
                <a:cs typeface="Erica One"/>
                <a:sym typeface="Erica One"/>
              </a:rPr>
              <a:t>享受比賽，快樂打球</a:t>
            </a:r>
            <a:br>
              <a:rPr lang="zh-TW" sz="3959">
                <a:solidFill>
                  <a:srgbClr val="FF0000"/>
                </a:solidFill>
              </a:rPr>
            </a:br>
            <a:br>
              <a:rPr lang="zh-TW" sz="3959">
                <a:solidFill>
                  <a:srgbClr val="FF0000"/>
                </a:solidFill>
              </a:rPr>
            </a:br>
            <a:r>
              <a:rPr b="1" lang="zh-TW" sz="4770">
                <a:solidFill>
                  <a:srgbClr val="FF0000"/>
                </a:solidFill>
                <a:latin typeface="Erica One"/>
                <a:ea typeface="Erica One"/>
                <a:cs typeface="Erica One"/>
                <a:sym typeface="Erica One"/>
              </a:rPr>
              <a:t>文興樂樂棒</a:t>
            </a:r>
            <a:br>
              <a:rPr lang="zh-TW" sz="3959">
                <a:solidFill>
                  <a:srgbClr val="FF0000"/>
                </a:solidFill>
              </a:rPr>
            </a:br>
            <a:endParaRPr sz="3959">
              <a:solidFill>
                <a:srgbClr val="FFFF00"/>
              </a:solidFill>
            </a:endParaRPr>
          </a:p>
        </p:txBody>
      </p:sp>
      <p:sp>
        <p:nvSpPr>
          <p:cNvPr id="127" name="Google Shape;127;p18"/>
          <p:cNvSpPr/>
          <p:nvPr/>
        </p:nvSpPr>
        <p:spPr>
          <a:xfrm>
            <a:off x="2428860" y="5643578"/>
            <a:ext cx="5357850" cy="8079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4650">
                <a:solidFill>
                  <a:srgbClr val="FFFF00"/>
                </a:solidFill>
                <a:latin typeface="Bodoni"/>
                <a:ea typeface="Bodoni"/>
                <a:cs typeface="Bodoni"/>
                <a:sym typeface="Bodoni"/>
              </a:rPr>
              <a:t>歡迎你們的加入!</a:t>
            </a:r>
            <a:endParaRPr sz="4650">
              <a:solidFill>
                <a:schemeClr val="dk1"/>
              </a:solidFill>
              <a:latin typeface="Bodoni"/>
              <a:ea typeface="Bodoni"/>
              <a:cs typeface="Bodoni"/>
              <a:sym typeface="Bodon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佈景主題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