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80" r:id="rId1"/>
  </p:sldMasterIdLst>
  <p:sldIdLst>
    <p:sldId id="256" r:id="rId2"/>
    <p:sldId id="262" r:id="rId3"/>
    <p:sldId id="261" r:id="rId4"/>
    <p:sldId id="263" r:id="rId5"/>
    <p:sldId id="259" r:id="rId6"/>
    <p:sldId id="260" r:id="rId7"/>
    <p:sldId id="264" r:id="rId8"/>
    <p:sldId id="265" r:id="rId9"/>
    <p:sldId id="266" r:id="rId10"/>
    <p:sldId id="267" r:id="rId11"/>
    <p:sldId id="268" r:id="rId12"/>
    <p:sldId id="269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60"/>
  </p:normalViewPr>
  <p:slideViewPr>
    <p:cSldViewPr snapToGrid="0">
      <p:cViewPr varScale="1">
        <p:scale>
          <a:sx n="78" d="100"/>
          <a:sy n="78" d="100"/>
        </p:scale>
        <p:origin x="77" y="23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60617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95673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69238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smtClean="0"/>
              <a:t>5/13/2018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6FF9F0C5-380F-41C2-899A-BAC0F0927E1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015512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5/13/2018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321621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5/13/2018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96512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5/13/2018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46702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/>
              <a:t>5/13/2018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79233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23813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與說明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75246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36120526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7817966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64843623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是非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676256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smtClean="0"/>
              <a:t>5/13/2018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4653053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68780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5/13/2018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62622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  <p:sldLayoutId id="2147483684" r:id="rId4"/>
    <p:sldLayoutId id="2147483685" r:id="rId5"/>
    <p:sldLayoutId id="2147483686" r:id="rId6"/>
    <p:sldLayoutId id="2147483687" r:id="rId7"/>
    <p:sldLayoutId id="2147483688" r:id="rId8"/>
    <p:sldLayoutId id="2147483689" r:id="rId9"/>
    <p:sldLayoutId id="2147483690" r:id="rId10"/>
    <p:sldLayoutId id="2147483691" r:id="rId11"/>
    <p:sldLayoutId id="2147483692" r:id="rId12"/>
    <p:sldLayoutId id="2147483693" r:id="rId13"/>
    <p:sldLayoutId id="2147483694" r:id="rId14"/>
    <p:sldLayoutId id="2147483695" r:id="rId15"/>
    <p:sldLayoutId id="214748369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9.jpg"/><Relationship Id="rId4" Type="http://schemas.openxmlformats.org/officeDocument/2006/relationships/image" Target="../media/image18.jp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7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723974" y="715297"/>
            <a:ext cx="8915399" cy="2262781"/>
          </a:xfrm>
          <a:blipFill dpi="0" rotWithShape="1">
            <a:blip r:embed="rId3">
              <a:alphaModFix amt="0"/>
            </a:blip>
            <a:srcRect/>
            <a:tile tx="0" ty="0" sx="100000" sy="100000" flip="none" algn="tl"/>
          </a:blipFill>
        </p:spPr>
        <p:txBody>
          <a:bodyPr>
            <a:normAutofit/>
          </a:bodyPr>
          <a:lstStyle/>
          <a:p>
            <a:pPr algn="ctr"/>
            <a:r>
              <a:rPr lang="zh-TW" altLang="en-US" sz="6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藍天使愛心救傷服務社</a:t>
            </a:r>
            <a:endParaRPr lang="zh-TW" altLang="en-US" sz="66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7511845" y="4572000"/>
            <a:ext cx="3992766" cy="1331663"/>
          </a:xfrm>
        </p:spPr>
        <p:txBody>
          <a:bodyPr>
            <a:normAutofit/>
          </a:bodyPr>
          <a:lstStyle/>
          <a:p>
            <a:r>
              <a:rPr lang="zh-TW" altLang="en-US" sz="3600" dirty="0" smtClean="0">
                <a:solidFill>
                  <a:schemeClr val="accent1">
                    <a:lumMod val="50000"/>
                  </a:schemeClr>
                </a:solidFill>
              </a:rPr>
              <a:t>指導老師</a:t>
            </a:r>
            <a:r>
              <a:rPr lang="en-US" altLang="zh-TW" sz="3600" dirty="0" smtClean="0">
                <a:solidFill>
                  <a:schemeClr val="accent1">
                    <a:lumMod val="50000"/>
                  </a:schemeClr>
                </a:solidFill>
              </a:rPr>
              <a:t>:</a:t>
            </a:r>
            <a:r>
              <a:rPr lang="zh-TW" altLang="en-US" sz="3600" dirty="0" smtClean="0">
                <a:solidFill>
                  <a:schemeClr val="accent1">
                    <a:lumMod val="50000"/>
                  </a:schemeClr>
                </a:solidFill>
              </a:rPr>
              <a:t>陳貴生</a:t>
            </a:r>
            <a:endParaRPr lang="zh-TW" altLang="en-US" sz="36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28944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13"/>
    </mc:Choice>
    <mc:Fallback>
      <p:transition spd="slow" advTm="5013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4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title"/>
          </p:nvPr>
        </p:nvSpPr>
        <p:spPr>
          <a:xfrm>
            <a:off x="1455174" y="1681317"/>
            <a:ext cx="10176386" cy="924232"/>
          </a:xfrm>
          <a:blipFill dpi="0" rotWithShape="1">
            <a:blip r:embed="rId3">
              <a:alphaModFix amt="0"/>
            </a:blip>
            <a:srcRect/>
            <a:tile tx="0" ty="0" sx="100000" sy="100000" flip="none" algn="tl"/>
          </a:blipFill>
        </p:spPr>
        <p:txBody>
          <a:bodyPr>
            <a:noAutofit/>
          </a:bodyPr>
          <a:lstStyle/>
          <a:p>
            <a:pPr algn="ctr"/>
            <a:r>
              <a:rPr lang="zh-TW" altLang="en-US" sz="7200" dirty="0" smtClean="0">
                <a:solidFill>
                  <a:schemeClr val="accent1">
                    <a:lumMod val="50000"/>
                  </a:schemeClr>
                </a:solidFill>
              </a:rPr>
              <a:t>藍天使愛心救傷服務社到底在做什麼呢？</a:t>
            </a:r>
            <a:endParaRPr lang="zh-TW" altLang="en-US" sz="72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10062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897"/>
    </mc:Choice>
    <mc:Fallback>
      <p:transition spd="slow" advTm="3897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435511" y="1101212"/>
            <a:ext cx="1474837" cy="4257365"/>
          </a:xfrm>
        </p:spPr>
        <p:txBody>
          <a:bodyPr vert="eaVert">
            <a:normAutofit/>
          </a:bodyPr>
          <a:lstStyle/>
          <a:p>
            <a:r>
              <a:rPr lang="zh-TW" altLang="en-US" sz="8000" dirty="0" smtClean="0">
                <a:solidFill>
                  <a:schemeClr val="accent1">
                    <a:lumMod val="50000"/>
                  </a:schemeClr>
                </a:solidFill>
              </a:rPr>
              <a:t>繩結教學</a:t>
            </a:r>
            <a:endParaRPr lang="zh-TW" altLang="en-US" sz="80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7" name="內容版面配置區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2903" y="934066"/>
            <a:ext cx="7433187" cy="4424512"/>
          </a:xfrm>
        </p:spPr>
      </p:pic>
    </p:spTree>
    <p:extLst>
      <p:ext uri="{BB962C8B-B14F-4D97-AF65-F5344CB8AC3E}">
        <p14:creationId xmlns:p14="http://schemas.microsoft.com/office/powerpoint/2010/main" val="20073838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160"/>
    </mc:Choice>
    <mc:Fallback>
      <p:transition spd="slow" advTm="516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內容版面配置區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8956" y="698089"/>
            <a:ext cx="4090218" cy="5643717"/>
          </a:xfrm>
        </p:spPr>
      </p:pic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936956" y="698089"/>
            <a:ext cx="3755922" cy="5162960"/>
          </a:xfrm>
        </p:spPr>
        <p:txBody>
          <a:bodyPr>
            <a:normAutofit/>
          </a:bodyPr>
          <a:lstStyle/>
          <a:p>
            <a:r>
              <a:rPr lang="zh-TW" altLang="en-US" sz="4000" dirty="0" smtClean="0">
                <a:solidFill>
                  <a:schemeClr val="accent1">
                    <a:lumMod val="50000"/>
                  </a:schemeClr>
                </a:solidFill>
              </a:rPr>
              <a:t>課程內容包括</a:t>
            </a:r>
            <a:r>
              <a:rPr lang="en-US" altLang="zh-TW" sz="4000" dirty="0" smtClean="0">
                <a:solidFill>
                  <a:schemeClr val="accent1">
                    <a:lumMod val="50000"/>
                  </a:schemeClr>
                </a:solidFill>
              </a:rPr>
              <a:t>:</a:t>
            </a:r>
            <a:r>
              <a:rPr lang="zh-TW" altLang="en-US" sz="4000" dirty="0" smtClean="0">
                <a:solidFill>
                  <a:schemeClr val="accent1">
                    <a:lumMod val="50000"/>
                  </a:schemeClr>
                </a:solidFill>
              </a:rPr>
              <a:t>雙套結、連續單結、八字結等等，都是在生活中很實用的繩結技巧</a:t>
            </a:r>
            <a:r>
              <a:rPr lang="zh-TW" altLang="en-US" sz="4000" dirty="0">
                <a:solidFill>
                  <a:schemeClr val="accent1">
                    <a:lumMod val="50000"/>
                  </a:schemeClr>
                </a:solidFill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11214201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546"/>
    </mc:Choice>
    <mc:Fallback>
      <p:transition spd="slow" advTm="12546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圖片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149" y="934244"/>
            <a:ext cx="7768354" cy="4926807"/>
          </a:xfrm>
          <a:prstGeom prst="rect">
            <a:avLst/>
          </a:prstGeom>
        </p:spPr>
      </p:pic>
      <p:sp>
        <p:nvSpPr>
          <p:cNvPr id="7" name="標題 6"/>
          <p:cNvSpPr>
            <a:spLocks noGrp="1"/>
          </p:cNvSpPr>
          <p:nvPr>
            <p:ph type="title"/>
          </p:nvPr>
        </p:nvSpPr>
        <p:spPr>
          <a:xfrm>
            <a:off x="1651819" y="934244"/>
            <a:ext cx="1779640" cy="4365343"/>
          </a:xfrm>
        </p:spPr>
        <p:txBody>
          <a:bodyPr vert="eaVert">
            <a:noAutofit/>
          </a:bodyPr>
          <a:lstStyle/>
          <a:p>
            <a:r>
              <a:rPr lang="zh-TW" altLang="en-US" sz="7200" dirty="0" smtClean="0">
                <a:solidFill>
                  <a:schemeClr val="accent1">
                    <a:lumMod val="50000"/>
                  </a:schemeClr>
                </a:solidFill>
              </a:rPr>
              <a:t>垂降</a:t>
            </a:r>
            <a:r>
              <a:rPr lang="zh-TW" altLang="en-US" sz="7200" dirty="0">
                <a:solidFill>
                  <a:schemeClr val="accent1">
                    <a:lumMod val="50000"/>
                  </a:schemeClr>
                </a:solidFill>
              </a:rPr>
              <a:t>教學</a:t>
            </a:r>
          </a:p>
        </p:txBody>
      </p:sp>
    </p:spTree>
    <p:extLst>
      <p:ext uri="{BB962C8B-B14F-4D97-AF65-F5344CB8AC3E}">
        <p14:creationId xmlns:p14="http://schemas.microsoft.com/office/powerpoint/2010/main" val="20290969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07"/>
    </mc:Choice>
    <mc:Fallback>
      <p:transition spd="slow" advTm="1407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內容版面配置區 9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1639" y="406759"/>
            <a:ext cx="4474797" cy="5876054"/>
          </a:xfrm>
        </p:spPr>
      </p:pic>
      <p:sp>
        <p:nvSpPr>
          <p:cNvPr id="9" name="文字版面配置區 8"/>
          <p:cNvSpPr>
            <a:spLocks noGrp="1"/>
          </p:cNvSpPr>
          <p:nvPr>
            <p:ph type="body" sz="half" idx="2"/>
          </p:nvPr>
        </p:nvSpPr>
        <p:spPr>
          <a:xfrm>
            <a:off x="1484671" y="491614"/>
            <a:ext cx="4935795" cy="1012721"/>
          </a:xfrm>
        </p:spPr>
        <p:txBody>
          <a:bodyPr>
            <a:noAutofit/>
          </a:bodyPr>
          <a:lstStyle/>
          <a:p>
            <a:r>
              <a:rPr lang="zh-TW" altLang="en-US" sz="6000" smtClean="0">
                <a:solidFill>
                  <a:schemeClr val="accent1">
                    <a:lumMod val="50000"/>
                  </a:schemeClr>
                </a:solidFill>
              </a:rPr>
              <a:t>垂降活動</a:t>
            </a:r>
            <a:r>
              <a:rPr lang="zh-TW" altLang="en-US" sz="6000" dirty="0" smtClean="0">
                <a:solidFill>
                  <a:schemeClr val="accent1">
                    <a:lumMod val="50000"/>
                  </a:schemeClr>
                </a:solidFill>
              </a:rPr>
              <a:t>照片</a:t>
            </a:r>
            <a:endParaRPr lang="zh-TW" altLang="en-US" sz="60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11" name="圖片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0477" y="1504335"/>
            <a:ext cx="4237704" cy="4778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51563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28"/>
    </mc:Choice>
    <mc:Fallback>
      <p:transition spd="slow" advTm="1328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標題 6"/>
          <p:cNvSpPr>
            <a:spLocks noGrp="1"/>
          </p:cNvSpPr>
          <p:nvPr>
            <p:ph type="title"/>
          </p:nvPr>
        </p:nvSpPr>
        <p:spPr>
          <a:xfrm>
            <a:off x="2694039" y="1061884"/>
            <a:ext cx="9007217" cy="383458"/>
          </a:xfrm>
        </p:spPr>
        <p:txBody>
          <a:bodyPr>
            <a:noAutofit/>
          </a:bodyPr>
          <a:lstStyle/>
          <a:p>
            <a:r>
              <a:rPr lang="zh-TW" altLang="en-US" sz="6000" dirty="0">
                <a:solidFill>
                  <a:schemeClr val="accent1">
                    <a:lumMod val="50000"/>
                  </a:schemeClr>
                </a:solidFill>
              </a:rPr>
              <a:t>垂</a:t>
            </a:r>
            <a:r>
              <a:rPr lang="zh-TW" altLang="en-US" sz="6000" dirty="0" smtClean="0">
                <a:solidFill>
                  <a:schemeClr val="accent1">
                    <a:lumMod val="50000"/>
                  </a:schemeClr>
                </a:solidFill>
              </a:rPr>
              <a:t>降，令人期待的課程</a:t>
            </a:r>
            <a:endParaRPr lang="zh-TW" altLang="en-US" sz="60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5" name="內容版面配置區 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3496" y="2114266"/>
            <a:ext cx="4975994" cy="3540059"/>
          </a:xfrm>
        </p:spPr>
      </p:pic>
      <p:pic>
        <p:nvPicPr>
          <p:cNvPr id="6" name="內容版面配置區 5"/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6514" y="2114266"/>
            <a:ext cx="4758097" cy="3535308"/>
          </a:xfrm>
        </p:spPr>
      </p:pic>
    </p:spTree>
    <p:extLst>
      <p:ext uri="{BB962C8B-B14F-4D97-AF65-F5344CB8AC3E}">
        <p14:creationId xmlns:p14="http://schemas.microsoft.com/office/powerpoint/2010/main" val="4588437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95"/>
    </mc:Choice>
    <mc:Fallback>
      <p:transition spd="slow" advTm="1495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641987" y="737420"/>
            <a:ext cx="9901955" cy="1179871"/>
          </a:xfrm>
        </p:spPr>
        <p:txBody>
          <a:bodyPr>
            <a:noAutofit/>
          </a:bodyPr>
          <a:lstStyle/>
          <a:p>
            <a:r>
              <a:rPr lang="zh-TW" altLang="en-US" sz="3600" dirty="0" smtClean="0">
                <a:solidFill>
                  <a:schemeClr val="accent1">
                    <a:lumMod val="50000"/>
                  </a:schemeClr>
                </a:solidFill>
              </a:rPr>
              <a:t>垂降是個有趣刺激的活動，可以讓我們體驗從二樓降到一樓</a:t>
            </a:r>
            <a:endParaRPr lang="zh-TW" altLang="en-US" sz="36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5" name="內容版面配置區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2342" y="2012591"/>
            <a:ext cx="5181600" cy="3884711"/>
          </a:xfrm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8818" y="2012591"/>
            <a:ext cx="4895593" cy="38484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02235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41"/>
    </mc:Choice>
    <mc:Fallback>
      <p:transition spd="slow" advTm="5041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標題 8"/>
          <p:cNvSpPr>
            <a:spLocks noGrp="1"/>
          </p:cNvSpPr>
          <p:nvPr>
            <p:ph type="title"/>
          </p:nvPr>
        </p:nvSpPr>
        <p:spPr>
          <a:xfrm>
            <a:off x="1927122" y="535619"/>
            <a:ext cx="3982065" cy="703245"/>
          </a:xfrm>
        </p:spPr>
        <p:txBody>
          <a:bodyPr>
            <a:noAutofit/>
          </a:bodyPr>
          <a:lstStyle/>
          <a:p>
            <a:r>
              <a:rPr lang="zh-TW" altLang="en-US" sz="6600" dirty="0" smtClean="0">
                <a:solidFill>
                  <a:schemeClr val="accent1">
                    <a:lumMod val="50000"/>
                  </a:schemeClr>
                </a:solidFill>
              </a:rPr>
              <a:t>課程場地</a:t>
            </a:r>
            <a:endParaRPr lang="zh-TW" altLang="en-US" sz="66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7" name="內容版面配置區 6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7122" y="1455175"/>
            <a:ext cx="3982065" cy="4447151"/>
          </a:xfrm>
        </p:spPr>
      </p:pic>
      <p:pic>
        <p:nvPicPr>
          <p:cNvPr id="8" name="內容版面配置區 7"/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0297" y="1455175"/>
            <a:ext cx="5075903" cy="4447150"/>
          </a:xfrm>
        </p:spPr>
      </p:pic>
    </p:spTree>
    <p:extLst>
      <p:ext uri="{BB962C8B-B14F-4D97-AF65-F5344CB8AC3E}">
        <p14:creationId xmlns:p14="http://schemas.microsoft.com/office/powerpoint/2010/main" val="3440983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281"/>
    </mc:Choice>
    <mc:Fallback>
      <p:transition spd="slow" advTm="2281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956620" y="830588"/>
            <a:ext cx="8911687" cy="713077"/>
          </a:xfrm>
        </p:spPr>
        <p:txBody>
          <a:bodyPr>
            <a:noAutofit/>
          </a:bodyPr>
          <a:lstStyle/>
          <a:p>
            <a:r>
              <a:rPr lang="zh-TW" altLang="en-US" sz="6000" dirty="0" smtClean="0">
                <a:solidFill>
                  <a:schemeClr val="accent1">
                    <a:lumMod val="50000"/>
                  </a:schemeClr>
                </a:solidFill>
              </a:rPr>
              <a:t>課程小獎勵</a:t>
            </a:r>
            <a:endParaRPr lang="zh-TW" altLang="en-US" sz="60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8" name="內容版面配置區 7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7047" y="1995948"/>
            <a:ext cx="4621160" cy="3091818"/>
          </a:xfrm>
        </p:spPr>
      </p:pic>
      <p:pic>
        <p:nvPicPr>
          <p:cNvPr id="7" name="內容版面配置區 6"/>
          <p:cNvPicPr>
            <a:picLocks noGrp="1" noChangeAspect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1652" y="1995948"/>
            <a:ext cx="5221134" cy="3907896"/>
          </a:xfrm>
        </p:spPr>
      </p:pic>
    </p:spTree>
    <p:extLst>
      <p:ext uri="{BB962C8B-B14F-4D97-AF65-F5344CB8AC3E}">
        <p14:creationId xmlns:p14="http://schemas.microsoft.com/office/powerpoint/2010/main" val="24446832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7"/>
    </mc:Choice>
    <mc:Fallback>
      <p:transition spd="slow" advTm="807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內容版面配置區 6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6774" y="3765756"/>
            <a:ext cx="3588774" cy="2251586"/>
          </a:xfrm>
        </p:spPr>
      </p:pic>
      <p:pic>
        <p:nvPicPr>
          <p:cNvPr id="8" name="內容版面配置區 7"/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6026" y="983226"/>
            <a:ext cx="3573599" cy="2467898"/>
          </a:xfrm>
        </p:spPr>
      </p:pic>
      <p:pic>
        <p:nvPicPr>
          <p:cNvPr id="9" name="圖片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1316" y="3765756"/>
            <a:ext cx="4788309" cy="2566218"/>
          </a:xfrm>
          <a:prstGeom prst="rect">
            <a:avLst/>
          </a:prstGeom>
        </p:spPr>
      </p:pic>
      <p:pic>
        <p:nvPicPr>
          <p:cNvPr id="10" name="圖片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6774" y="786582"/>
            <a:ext cx="4837471" cy="26645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80860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333"/>
    </mc:Choice>
    <mc:Fallback>
      <p:transition spd="slow" advTm="2333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632156" y="5604387"/>
            <a:ext cx="10215716" cy="1032387"/>
          </a:xfrm>
        </p:spPr>
        <p:txBody>
          <a:bodyPr>
            <a:normAutofit/>
          </a:bodyPr>
          <a:lstStyle/>
          <a:p>
            <a:r>
              <a:rPr lang="zh-TW" altLang="en-US" sz="5400" dirty="0" smtClean="0">
                <a:solidFill>
                  <a:schemeClr val="accent1">
                    <a:lumMod val="50000"/>
                  </a:schemeClr>
                </a:solidFill>
              </a:rPr>
              <a:t>歡迎加入</a:t>
            </a:r>
            <a:r>
              <a:rPr lang="zh-TW" altLang="en-US" sz="5400" dirty="0" smtClean="0">
                <a:solidFill>
                  <a:srgbClr val="002060"/>
                </a:solidFill>
              </a:rPr>
              <a:t>藍天使愛心救傷服務社</a:t>
            </a:r>
            <a:r>
              <a:rPr lang="en-US" altLang="zh-TW" sz="5400" dirty="0" smtClean="0">
                <a:solidFill>
                  <a:srgbClr val="002060"/>
                </a:solidFill>
              </a:rPr>
              <a:t>!</a:t>
            </a:r>
            <a:endParaRPr lang="zh-TW" altLang="en-US" sz="5400" dirty="0">
              <a:solidFill>
                <a:srgbClr val="002060"/>
              </a:solidFill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7453" y="707922"/>
            <a:ext cx="8507697" cy="47784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5507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76"/>
    </mc:Choice>
    <mc:Fallback>
      <p:transition spd="slow" advTm="1976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絲縷">
  <a:themeElements>
    <a:clrScheme name="絲縷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絲縷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絲縷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143</TotalTime>
  <Words>100</Words>
  <Application>Microsoft Office PowerPoint</Application>
  <PresentationFormat>寬螢幕</PresentationFormat>
  <Paragraphs>12</Paragraphs>
  <Slides>12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4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12</vt:i4>
      </vt:variant>
    </vt:vector>
  </HeadingPairs>
  <TitlesOfParts>
    <vt:vector size="17" baseType="lpstr">
      <vt:lpstr>微軟正黑體</vt:lpstr>
      <vt:lpstr>Arial</vt:lpstr>
      <vt:lpstr>Century Gothic</vt:lpstr>
      <vt:lpstr>Wingdings 3</vt:lpstr>
      <vt:lpstr>絲縷</vt:lpstr>
      <vt:lpstr>藍天使愛心救傷服務社</vt:lpstr>
      <vt:lpstr>藍天使愛心救傷服務社到底在做什麼呢？</vt:lpstr>
      <vt:lpstr>繩結教學</vt:lpstr>
      <vt:lpstr>PowerPoint 簡報</vt:lpstr>
      <vt:lpstr>垂降教學</vt:lpstr>
      <vt:lpstr>PowerPoint 簡報</vt:lpstr>
      <vt:lpstr>垂降，令人期待的課程</vt:lpstr>
      <vt:lpstr>垂降是個有趣刺激的活動，可以讓我們體驗從二樓降到一樓</vt:lpstr>
      <vt:lpstr>課程場地</vt:lpstr>
      <vt:lpstr>課程小獎勵</vt:lpstr>
      <vt:lpstr>PowerPoint 簡報</vt:lpstr>
      <vt:lpstr>歡迎加入藍天使愛心救傷服務社!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藍天使愛心救傷服務社</dc:title>
  <dc:creator>hsuan</dc:creator>
  <cp:lastModifiedBy>hsuan</cp:lastModifiedBy>
  <cp:revision>11</cp:revision>
  <dcterms:created xsi:type="dcterms:W3CDTF">2018-05-13T02:50:07Z</dcterms:created>
  <dcterms:modified xsi:type="dcterms:W3CDTF">2018-05-13T05:13:25Z</dcterms:modified>
</cp:coreProperties>
</file>