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1" embedTrueTypeFonts="1" saveSubsetFonts="1">
  <p:sldMasterIdLst>
    <p:sldMasterId id="2147483648" r:id="rId1"/>
    <p:sldMasterId id="2147483661" r:id="rId2"/>
    <p:sldMasterId id="2147483686" r:id="rId3"/>
    <p:sldMasterId id="2147483698" r:id="rId4"/>
    <p:sldMasterId id="2147483710" r:id="rId5"/>
  </p:sldMasterIdLst>
  <p:notesMasterIdLst>
    <p:notesMasterId r:id="rId17"/>
  </p:notesMasterIdLst>
  <p:sldIdLst>
    <p:sldId id="338" r:id="rId6"/>
    <p:sldId id="360" r:id="rId7"/>
    <p:sldId id="366" r:id="rId8"/>
    <p:sldId id="362" r:id="rId9"/>
    <p:sldId id="321" r:id="rId10"/>
    <p:sldId id="361" r:id="rId11"/>
    <p:sldId id="363" r:id="rId12"/>
    <p:sldId id="364" r:id="rId13"/>
    <p:sldId id="365" r:id="rId14"/>
    <p:sldId id="359" r:id="rId15"/>
    <p:sldId id="320" r:id="rId16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8"/>
    </p:embeddedFont>
    <p:embeddedFont>
      <p:font typeface="Microsoft YaHei" panose="020B0503020204020204" pitchFamily="34" charset="-122"/>
      <p:regular r:id="rId19"/>
      <p:bold r:id="rId20"/>
    </p:embeddedFont>
    <p:embeddedFont>
      <p:font typeface="Microsoft YaHei" panose="020B0503020204020204" pitchFamily="34" charset="-122"/>
      <p:regular r:id="rId19"/>
      <p:bold r:id="rId20"/>
    </p:embeddedFont>
    <p:embeddedFont>
      <p:font typeface="宋体" panose="0201060003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18"/>
    <a:srgbClr val="9933FF"/>
    <a:srgbClr val="1D6766"/>
    <a:srgbClr val="FF3399"/>
    <a:srgbClr val="006600"/>
    <a:srgbClr val="FF9900"/>
    <a:srgbClr val="53D2FF"/>
    <a:srgbClr val="003300"/>
    <a:srgbClr val="900CB4"/>
    <a:srgbClr val="136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05" autoAdjust="0"/>
    <p:restoredTop sz="94493" autoAdjust="0"/>
  </p:normalViewPr>
  <p:slideViewPr>
    <p:cSldViewPr>
      <p:cViewPr varScale="1">
        <p:scale>
          <a:sx n="103" d="100"/>
          <a:sy n="103" d="100"/>
        </p:scale>
        <p:origin x="96" y="33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7C30-895B-4974-8A60-19541C82F6B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CD97-E9EA-4E82-9539-BE60926ECB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6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63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19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8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13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259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082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94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761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96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26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6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27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88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773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873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031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97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945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23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54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911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5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6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27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45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37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64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66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5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3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80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54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67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8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27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45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37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64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6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57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3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80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54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67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8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27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45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37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6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669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57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3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80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545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679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pPr/>
              <a:t>2020/5/26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8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Sy\f\常用内页素材5\图片12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465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7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27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27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27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microsoft.com/office/2007/relationships/hdphoto" Target="../media/hdphoto6.wdp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00662.JPG"/>
          <p:cNvPicPr>
            <a:picLocks noChangeAspect="1"/>
          </p:cNvPicPr>
          <p:nvPr/>
        </p:nvPicPr>
        <p:blipFill>
          <a:blip r:embed="rId3" cstate="print">
            <a:alphaModFix amt="6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1166"/>
            <a:ext cx="9141292" cy="5143500"/>
          </a:xfrm>
          <a:prstGeom prst="rect">
            <a:avLst/>
          </a:prstGeom>
        </p:spPr>
      </p:pic>
      <p:sp>
        <p:nvSpPr>
          <p:cNvPr id="13" name="TextBox 27"/>
          <p:cNvSpPr txBox="1"/>
          <p:nvPr/>
        </p:nvSpPr>
        <p:spPr>
          <a:xfrm>
            <a:off x="381000" y="590550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 smtClean="0">
                <a:ln>
                  <a:solidFill>
                    <a:srgbClr val="FFE318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微软雅黑" pitchFamily="34" charset="-122"/>
              </a:rPr>
              <a:t>八堡圳環境服務社</a:t>
            </a:r>
            <a:endParaRPr lang="zh-CN" altLang="en-US" sz="6600" b="1" dirty="0">
              <a:ln>
                <a:solidFill>
                  <a:srgbClr val="FFE318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4" name="TextBox 27"/>
          <p:cNvSpPr txBox="1"/>
          <p:nvPr/>
        </p:nvSpPr>
        <p:spPr>
          <a:xfrm>
            <a:off x="533400" y="165735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 w="12700">
                  <a:solidFill>
                    <a:srgbClr val="FFE318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微软雅黑" pitchFamily="34" charset="-122"/>
              </a:rPr>
              <a:t>Environmental</a:t>
            </a:r>
            <a:r>
              <a:rPr lang="zh-TW" altLang="en-US" sz="2800" b="1" dirty="0" smtClean="0">
                <a:ln w="12700">
                  <a:solidFill>
                    <a:srgbClr val="FFE318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微软雅黑" pitchFamily="34" charset="-122"/>
              </a:rPr>
              <a:t> </a:t>
            </a:r>
            <a:r>
              <a:rPr lang="en-US" altLang="zh-TW" sz="2800" b="1" dirty="0" smtClean="0">
                <a:ln w="12700">
                  <a:solidFill>
                    <a:srgbClr val="FFE318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微软雅黑" pitchFamily="34" charset="-122"/>
              </a:rPr>
              <a:t>S</a:t>
            </a:r>
            <a:r>
              <a:rPr lang="en-US" altLang="zh-CN" sz="2800" b="1" dirty="0" smtClean="0">
                <a:ln w="12700">
                  <a:solidFill>
                    <a:srgbClr val="FFE318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微软雅黑" pitchFamily="34" charset="-122"/>
              </a:rPr>
              <a:t>ervices</a:t>
            </a:r>
            <a:endParaRPr lang="zh-CN" altLang="en-US" sz="2800" b="1" dirty="0">
              <a:ln w="12700">
                <a:solidFill>
                  <a:srgbClr val="FFE318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3224" y="108526"/>
            <a:ext cx="16002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ln>
                  <a:solidFill>
                    <a:srgbClr val="FFE318"/>
                  </a:solidFill>
                </a:ln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108</a:t>
            </a:r>
            <a:r>
              <a:rPr lang="zh-TW" altLang="en-US" sz="2000" b="1" dirty="0" smtClean="0">
                <a:ln>
                  <a:solidFill>
                    <a:srgbClr val="FFE318"/>
                  </a:solidFill>
                </a:ln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學年度</a:t>
            </a:r>
            <a:endParaRPr lang="zh-TW" altLang="en-US" sz="2000" b="1" dirty="0">
              <a:ln>
                <a:solidFill>
                  <a:srgbClr val="FFE318"/>
                </a:solidFill>
              </a:ln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5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xmlns:p14="http://schemas.microsoft.com/office/powerpoint/2010/main" spd="slow" advClick="0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13" descr="C:\Users\Administrator\Desktop\旅游画山用风景图片\u=3653681988,2982891189&amp;fm=21&amp;gp=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3"/>
          <a:stretch/>
        </p:blipFill>
        <p:spPr bwMode="auto">
          <a:xfrm>
            <a:off x="0" y="-23813"/>
            <a:ext cx="5829300" cy="5167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4" cstate="print">
            <a:alphaModFix amt="5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7366" y="0"/>
            <a:ext cx="9257566" cy="5208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252045" y="-857250"/>
            <a:ext cx="9196755" cy="4202945"/>
            <a:chOff x="0" y="426205"/>
            <a:chExt cx="9196755" cy="4202945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"/>
            <a:stretch/>
          </p:blipFill>
          <p:spPr>
            <a:xfrm>
              <a:off x="0" y="426205"/>
              <a:ext cx="9196755" cy="1078745"/>
            </a:xfrm>
            <a:prstGeom prst="rect">
              <a:avLst/>
            </a:prstGeom>
          </p:spPr>
        </p:pic>
        <p:grpSp>
          <p:nvGrpSpPr>
            <p:cNvPr id="3" name="群組 2"/>
            <p:cNvGrpSpPr/>
            <p:nvPr/>
          </p:nvGrpSpPr>
          <p:grpSpPr>
            <a:xfrm>
              <a:off x="340822" y="991228"/>
              <a:ext cx="1927504" cy="3024697"/>
              <a:chOff x="340822" y="991228"/>
              <a:chExt cx="1927504" cy="3024697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340822" y="991228"/>
                <a:ext cx="1927504" cy="3024697"/>
                <a:chOff x="335564" y="456416"/>
                <a:chExt cx="1927504" cy="3024697"/>
              </a:xfrm>
            </p:grpSpPr>
            <p:sp>
              <p:nvSpPr>
                <p:cNvPr id="41" name="矩形 40"/>
                <p:cNvSpPr/>
                <p:nvPr/>
              </p:nvSpPr>
              <p:spPr>
                <a:xfrm rot="1087523">
                  <a:off x="335564" y="1002360"/>
                  <a:ext cx="1927504" cy="247875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>
                  <a:outerShdw dist="114300" dir="2700000" algn="tl" rotWithShape="0">
                    <a:sysClr val="windowText" lastClr="000000">
                      <a:lumMod val="75000"/>
                      <a:lumOff val="25000"/>
                      <a:alpha val="10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grpSp>
              <p:nvGrpSpPr>
                <p:cNvPr id="38" name="组合 37"/>
                <p:cNvGrpSpPr/>
                <p:nvPr/>
              </p:nvGrpSpPr>
              <p:grpSpPr>
                <a:xfrm rot="2423863">
                  <a:off x="1495680" y="456416"/>
                  <a:ext cx="407051" cy="683249"/>
                  <a:chOff x="3355097" y="2705308"/>
                  <a:chExt cx="758971" cy="1273959"/>
                </a:xfrm>
              </p:grpSpPr>
              <p:pic>
                <p:nvPicPr>
                  <p:cNvPr id="39" name="图片 38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5097" y="2705308"/>
                    <a:ext cx="676600" cy="1273959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39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13086" y="2717499"/>
                    <a:ext cx="700982" cy="126176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" name="圖片 1" descr="DSC00643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99" t="22469" r="20532" b="1"/>
              <a:stretch/>
            </p:blipFill>
            <p:spPr>
              <a:xfrm rot="1076180">
                <a:off x="487093" y="1697045"/>
                <a:ext cx="1728000" cy="1951448"/>
              </a:xfrm>
              <a:prstGeom prst="rect">
                <a:avLst/>
              </a:prstGeom>
            </p:spPr>
          </p:pic>
        </p:grpSp>
        <p:grpSp>
          <p:nvGrpSpPr>
            <p:cNvPr id="7" name="群組 6"/>
            <p:cNvGrpSpPr/>
            <p:nvPr/>
          </p:nvGrpSpPr>
          <p:grpSpPr>
            <a:xfrm>
              <a:off x="2507668" y="1260576"/>
              <a:ext cx="2065256" cy="3368574"/>
              <a:chOff x="2507668" y="1260576"/>
              <a:chExt cx="2065256" cy="3368574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2507668" y="1260576"/>
                <a:ext cx="2065256" cy="3368574"/>
                <a:chOff x="2502410" y="725764"/>
                <a:chExt cx="2065256" cy="3183382"/>
              </a:xfrm>
            </p:grpSpPr>
            <p:sp>
              <p:nvSpPr>
                <p:cNvPr id="48" name="矩形 47"/>
                <p:cNvSpPr/>
                <p:nvPr/>
              </p:nvSpPr>
              <p:spPr>
                <a:xfrm rot="21145919">
                  <a:off x="2502410" y="1278599"/>
                  <a:ext cx="2065256" cy="263054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>
                  <a:outerShdw dist="114300" dir="2700000" algn="tl" rotWithShape="0">
                    <a:sysClr val="windowText" lastClr="000000">
                      <a:lumMod val="75000"/>
                      <a:lumOff val="25000"/>
                      <a:alpha val="10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grpSp>
              <p:nvGrpSpPr>
                <p:cNvPr id="45" name="组合 44"/>
                <p:cNvGrpSpPr/>
                <p:nvPr/>
              </p:nvGrpSpPr>
              <p:grpSpPr>
                <a:xfrm>
                  <a:off x="3005359" y="725764"/>
                  <a:ext cx="407051" cy="683249"/>
                  <a:chOff x="3355097" y="2705308"/>
                  <a:chExt cx="758971" cy="1273959"/>
                </a:xfrm>
              </p:grpSpPr>
              <p:pic>
                <p:nvPicPr>
                  <p:cNvPr id="46" name="图片 45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5097" y="2705308"/>
                    <a:ext cx="676600" cy="1273959"/>
                  </a:xfrm>
                  <a:prstGeom prst="rect">
                    <a:avLst/>
                  </a:prstGeom>
                </p:spPr>
              </p:pic>
              <p:pic>
                <p:nvPicPr>
                  <p:cNvPr id="47" name="图片 46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13086" y="2717499"/>
                    <a:ext cx="700982" cy="126176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4" name="圖片 3" descr="DSC00550.JP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83" t="12838" r="27900" b="12814"/>
              <a:stretch/>
            </p:blipFill>
            <p:spPr>
              <a:xfrm rot="21145894">
                <a:off x="2646273" y="1992901"/>
                <a:ext cx="1764000" cy="2116102"/>
              </a:xfrm>
              <a:prstGeom prst="rect">
                <a:avLst/>
              </a:prstGeom>
            </p:spPr>
          </p:pic>
        </p:grpSp>
        <p:grpSp>
          <p:nvGrpSpPr>
            <p:cNvPr id="8" name="群組 7"/>
            <p:cNvGrpSpPr/>
            <p:nvPr/>
          </p:nvGrpSpPr>
          <p:grpSpPr>
            <a:xfrm>
              <a:off x="4853610" y="1244457"/>
              <a:ext cx="1913729" cy="3308493"/>
              <a:chOff x="4853610" y="1244457"/>
              <a:chExt cx="1913729" cy="3308493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4853610" y="1244457"/>
                <a:ext cx="1913729" cy="3308493"/>
                <a:chOff x="4799731" y="533173"/>
                <a:chExt cx="1913729" cy="3011265"/>
              </a:xfrm>
            </p:grpSpPr>
            <p:sp>
              <p:nvSpPr>
                <p:cNvPr id="55" name="矩形 54"/>
                <p:cNvSpPr/>
                <p:nvPr/>
              </p:nvSpPr>
              <p:spPr>
                <a:xfrm rot="21340840">
                  <a:off x="4799731" y="1109342"/>
                  <a:ext cx="1913729" cy="2435096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>
                  <a:outerShdw dist="114300" dir="2700000" algn="tl" rotWithShape="0">
                    <a:sysClr val="windowText" lastClr="000000">
                      <a:lumMod val="75000"/>
                      <a:lumOff val="25000"/>
                      <a:alpha val="10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grpSp>
              <p:nvGrpSpPr>
                <p:cNvPr id="52" name="组合 51"/>
                <p:cNvGrpSpPr/>
                <p:nvPr/>
              </p:nvGrpSpPr>
              <p:grpSpPr>
                <a:xfrm>
                  <a:off x="5138316" y="533173"/>
                  <a:ext cx="407051" cy="683249"/>
                  <a:chOff x="3355097" y="2705308"/>
                  <a:chExt cx="758971" cy="1273959"/>
                </a:xfrm>
              </p:grpSpPr>
              <p:pic>
                <p:nvPicPr>
                  <p:cNvPr id="53" name="图片 52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5097" y="2705308"/>
                    <a:ext cx="676600" cy="1273959"/>
                  </a:xfrm>
                  <a:prstGeom prst="rect">
                    <a:avLst/>
                  </a:prstGeom>
                </p:spPr>
              </p:pic>
              <p:pic>
                <p:nvPicPr>
                  <p:cNvPr id="54" name="图片 53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13087" y="2717498"/>
                    <a:ext cx="700981" cy="1261769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28122">
                <a:off x="4742081" y="2225671"/>
                <a:ext cx="2068780" cy="1641029"/>
              </a:xfrm>
              <a:prstGeom prst="rect">
                <a:avLst/>
              </a:prstGeom>
            </p:spPr>
          </p:pic>
        </p:grpSp>
        <p:grpSp>
          <p:nvGrpSpPr>
            <p:cNvPr id="9" name="群組 8"/>
            <p:cNvGrpSpPr/>
            <p:nvPr/>
          </p:nvGrpSpPr>
          <p:grpSpPr>
            <a:xfrm>
              <a:off x="6965021" y="837948"/>
              <a:ext cx="1829834" cy="3257801"/>
              <a:chOff x="6965021" y="837948"/>
              <a:chExt cx="1829834" cy="3257801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6965021" y="837948"/>
                <a:ext cx="1829834" cy="3257801"/>
                <a:chOff x="6836672" y="148922"/>
                <a:chExt cx="1829834" cy="3063612"/>
              </a:xfrm>
            </p:grpSpPr>
            <p:sp>
              <p:nvSpPr>
                <p:cNvPr id="62" name="矩形 61"/>
                <p:cNvSpPr/>
                <p:nvPr/>
              </p:nvSpPr>
              <p:spPr>
                <a:xfrm rot="21280563">
                  <a:off x="6836672" y="708231"/>
                  <a:ext cx="1829834" cy="250430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>
                  <a:outerShdw dist="114300" dir="2700000" algn="tl" rotWithShape="0">
                    <a:sysClr val="windowText" lastClr="000000">
                      <a:lumMod val="75000"/>
                      <a:lumOff val="25000"/>
                      <a:alpha val="10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grpSp>
              <p:nvGrpSpPr>
                <p:cNvPr id="59" name="组合 58"/>
                <p:cNvGrpSpPr/>
                <p:nvPr/>
              </p:nvGrpSpPr>
              <p:grpSpPr>
                <a:xfrm>
                  <a:off x="6988428" y="148922"/>
                  <a:ext cx="407051" cy="683249"/>
                  <a:chOff x="3355097" y="2705308"/>
                  <a:chExt cx="758971" cy="1273959"/>
                </a:xfrm>
              </p:grpSpPr>
              <p:pic>
                <p:nvPicPr>
                  <p:cNvPr id="60" name="图片 59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5097" y="2705308"/>
                    <a:ext cx="676600" cy="1273959"/>
                  </a:xfrm>
                  <a:prstGeom prst="rect">
                    <a:avLst/>
                  </a:prstGeom>
                </p:spPr>
              </p:pic>
              <p:pic>
                <p:nvPicPr>
                  <p:cNvPr id="61" name="图片 60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13086" y="2717499"/>
                    <a:ext cx="700982" cy="126176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50642">
                <a:off x="6864077" y="1815115"/>
                <a:ext cx="2007362" cy="15055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366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r"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715251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00专题PPT\旅游画山用风景图片\130529124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381750"/>
            <a:ext cx="4572000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椭圆 10"/>
          <p:cNvSpPr/>
          <p:nvPr/>
        </p:nvSpPr>
        <p:spPr bwMode="auto">
          <a:xfrm>
            <a:off x="-1656233" y="5100320"/>
            <a:ext cx="864096" cy="86409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693738"/>
            <a:endParaRPr lang="zh-CN" altLang="en-US" sz="1600"/>
          </a:p>
        </p:txBody>
      </p:sp>
      <p:sp>
        <p:nvSpPr>
          <p:cNvPr id="14" name="椭圆 13"/>
          <p:cNvSpPr/>
          <p:nvPr/>
        </p:nvSpPr>
        <p:spPr bwMode="auto">
          <a:xfrm>
            <a:off x="-875831" y="4269955"/>
            <a:ext cx="349911" cy="3499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693738"/>
            <a:endParaRPr lang="zh-CN" altLang="en-US" sz="1600"/>
          </a:p>
        </p:txBody>
      </p:sp>
      <p:sp>
        <p:nvSpPr>
          <p:cNvPr id="15" name="椭圆 14"/>
          <p:cNvSpPr/>
          <p:nvPr/>
        </p:nvSpPr>
        <p:spPr bwMode="auto">
          <a:xfrm>
            <a:off x="-1800248" y="4947788"/>
            <a:ext cx="614572" cy="61457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93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833038" y="4994087"/>
            <a:ext cx="399716" cy="399716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93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-1327841" y="4360327"/>
            <a:ext cx="587461" cy="587461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93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-1719524" y="4067595"/>
            <a:ext cx="202360" cy="20236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93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827857" y="5410332"/>
            <a:ext cx="174955" cy="174955"/>
          </a:xfrm>
          <a:prstGeom prst="ellipse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93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1132524" y="5777802"/>
            <a:ext cx="864096" cy="86409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693738"/>
            <a:endParaRPr lang="zh-CN" altLang="en-US" sz="1600"/>
          </a:p>
        </p:txBody>
      </p:sp>
      <p:sp>
        <p:nvSpPr>
          <p:cNvPr id="21" name="椭圆 20"/>
          <p:cNvSpPr/>
          <p:nvPr/>
        </p:nvSpPr>
        <p:spPr bwMode="auto">
          <a:xfrm>
            <a:off x="-1961969" y="6049634"/>
            <a:ext cx="573346" cy="57334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93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1388623" y="6570792"/>
            <a:ext cx="597094" cy="597094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93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1961969" y="5532368"/>
            <a:ext cx="343625" cy="343625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93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538490" y="7167886"/>
            <a:ext cx="174955" cy="17495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693738"/>
            <a:endParaRPr lang="zh-CN" altLang="en-US" sz="1600"/>
          </a:p>
        </p:txBody>
      </p:sp>
      <p:sp>
        <p:nvSpPr>
          <p:cNvPr id="25" name="椭圆 24"/>
          <p:cNvSpPr/>
          <p:nvPr/>
        </p:nvSpPr>
        <p:spPr bwMode="auto">
          <a:xfrm>
            <a:off x="-1545280" y="3387457"/>
            <a:ext cx="573346" cy="57334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93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4" name="圖片 3" descr="未來展望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85750"/>
            <a:ext cx="192271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DSC0064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8" b="-174"/>
          <a:stretch/>
        </p:blipFill>
        <p:spPr>
          <a:xfrm>
            <a:off x="6629400" y="2038350"/>
            <a:ext cx="1939029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群組 5"/>
          <p:cNvGrpSpPr/>
          <p:nvPr/>
        </p:nvGrpSpPr>
        <p:grpSpPr>
          <a:xfrm>
            <a:off x="6388100" y="3638550"/>
            <a:ext cx="2527300" cy="1352550"/>
            <a:chOff x="5715000" y="3638550"/>
            <a:chExt cx="2527300" cy="1352550"/>
          </a:xfrm>
        </p:grpSpPr>
        <p:sp>
          <p:nvSpPr>
            <p:cNvPr id="28" name="矩形 27"/>
            <p:cNvSpPr/>
            <p:nvPr/>
          </p:nvSpPr>
          <p:spPr>
            <a:xfrm>
              <a:off x="5715000" y="3638550"/>
              <a:ext cx="2514600" cy="135255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019800" y="3714750"/>
              <a:ext cx="2222500" cy="1184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200" dirty="0" smtClean="0">
                  <a:latin typeface="微软雅黑" pitchFamily="34" charset="-122"/>
                  <a:ea typeface="微软雅黑" pitchFamily="34" charset="-122"/>
                </a:rPr>
                <a:t>一起走過的風景</a:t>
              </a:r>
              <a:endParaRPr lang="en-US" altLang="zh-TW" sz="1200" dirty="0" smtClean="0"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1200" dirty="0" smtClean="0">
                  <a:latin typeface="微软雅黑" pitchFamily="34" charset="-122"/>
                  <a:ea typeface="微软雅黑" pitchFamily="34" charset="-122"/>
                </a:rPr>
                <a:t>都讓環境變乾淨</a:t>
              </a:r>
              <a:endParaRPr lang="en-US" altLang="zh-TW" sz="1200" dirty="0" smtClean="0"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1200" dirty="0" smtClean="0">
                  <a:latin typeface="微软雅黑" pitchFamily="34" charset="-122"/>
                  <a:ea typeface="微软雅黑" pitchFamily="34" charset="-122"/>
                </a:rPr>
                <a:t>謝謝有你有我一起參與</a:t>
              </a:r>
              <a:endParaRPr lang="en-US" altLang="zh-TW" sz="1200" dirty="0" smtClean="0"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1200" dirty="0" smtClean="0">
                  <a:latin typeface="微软雅黑" pitchFamily="34" charset="-122"/>
                  <a:ea typeface="微软雅黑" pitchFamily="34" charset="-122"/>
                </a:rPr>
                <a:t>文興有你真好</a:t>
              </a:r>
              <a:endParaRPr lang="en-US" altLang="zh-TW" sz="12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84615E-6 3.17482E-6 C 0.05401 -0.04503 0.17378 -0.22077 0.32381 -0.27016 C 0.53719 -0.38227 0.68891 -0.1831 0.90017 -0.29704 C 1.11128 -0.41098 1.11651 -0.64576 1.17336 -0.73743 " pathEditMode="relative" rAng="0" ptsTypes="assa">
                                      <p:cBhvr>
                                        <p:cTn id="11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8" y="-3687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5.55556E-7 -4.32099E-6 C 0.06111 -0.05679 0.20851 -0.27901 0.36406 -0.3429 C 0.58733 -0.44537 0.71042 -0.30987 0.93264 -0.38425 C 1.15486 -0.45802 1.18681 -0.72345 1.25399 -0.81265 " pathEditMode="relative" rAng="0" ptsTypes="assa">
                                      <p:cBhvr>
                                        <p:cTn id="13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91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84 0.00229 C 0.06618 -0.00253 0.20489 0.06547 0.40512 -0.02665 C 0.60521 -0.11877 0.75014 -0.31243 0.93566 -0.39261 C 1.12118 -0.47301 1.1711 -0.42661 1.23303 -0.43557 " pathEditMode="relative" rAng="0" ptsTypes="assa">
                                      <p:cBhvr>
                                        <p:cTn id="15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17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1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0.00269 -0.00551 C 0.0659 -0.00367 0.27149 0.04687 0.40866 0.00437 C 0.60874 -0.08775 0.66629 -0.19481 0.82 -0.26028 C 0.9737 -0.32575 1.12132 -0.23799 1.20051 -0.23225 " pathEditMode="relative" rAng="0" ptsTypes="assa">
                                      <p:cBhvr>
                                        <p:cTn id="21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3" y="-133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23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25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49321E-6 -1.54836E-6 C 0.05458 -0.05123 0.16813 -0.25362 0.32621 -0.30829 C 0.52644 -0.40041 0.76329 -0.2465 0.94895 -0.3269 C 1.13447 -0.4073 1.1752 -0.53273 1.23459 -0.58672 " pathEditMode="relative" rAng="0" ptsTypes="assa">
                                      <p:cBhvr>
                                        <p:cTn id="2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2" y="-2933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44344E-6 4.65196E-6 C 0.05458 -0.05123 0.16799 -0.25339 0.32608 -0.30784 C 0.52616 -0.39996 0.76301 -0.24627 0.94853 -0.32645 C 1.13405 -0.40685 1.17463 -0.53205 1.23402 -0.58604 " pathEditMode="relative" rAng="0" ptsTypes="assa">
                                      <p:cBhvr>
                                        <p:cTn id="2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31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3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76600" y="361950"/>
            <a:ext cx="2362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SUNLIGHT, </a:t>
            </a:r>
            <a:r>
              <a:rPr lang="en-US" altLang="zh-TW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GREEN,</a:t>
            </a:r>
            <a:r>
              <a:rPr lang="en-U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</a:t>
            </a:r>
            <a:r>
              <a:rPr lang="en-US" altLang="zh-TW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ERVICE</a:t>
            </a:r>
            <a:r>
              <a:rPr lang="en-US" altLang="zh-CN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MOOD.</a:t>
            </a:r>
            <a:endParaRPr lang="zh-CN" alt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2610" y="602218"/>
            <a:ext cx="24929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陽光</a:t>
            </a:r>
            <a:r>
              <a:rPr lang="zh-CN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綠意</a:t>
            </a:r>
            <a:r>
              <a:rPr lang="zh-CN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服務</a:t>
            </a:r>
            <a:r>
              <a:rPr lang="zh-CN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心情。</a:t>
            </a:r>
          </a:p>
        </p:txBody>
      </p:sp>
      <p:sp>
        <p:nvSpPr>
          <p:cNvPr id="9" name="矩形 8"/>
          <p:cNvSpPr/>
          <p:nvPr/>
        </p:nvSpPr>
        <p:spPr>
          <a:xfrm>
            <a:off x="5791200" y="2933944"/>
            <a:ext cx="118491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陽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052310" y="4057650"/>
            <a:ext cx="381000" cy="3810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435090" y="3111662"/>
            <a:ext cx="2369820" cy="131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光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47750"/>
            <a:ext cx="1543731" cy="1584000"/>
          </a:xfrm>
          <a:prstGeom prst="ellipse">
            <a:avLst/>
          </a:prstGeom>
        </p:spPr>
      </p:pic>
      <p:pic>
        <p:nvPicPr>
          <p:cNvPr id="14" name="圖片 13" descr="DSC0056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54864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16615" r="22589" b="25657"/>
          <a:stretch/>
        </p:blipFill>
        <p:spPr>
          <a:xfrm rot="5400000">
            <a:off x="7475700" y="1055850"/>
            <a:ext cx="1600200" cy="1584000"/>
          </a:xfrm>
          <a:prstGeom prst="ellipse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867400" y="2724150"/>
            <a:ext cx="1219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社長</a:t>
            </a:r>
            <a:r>
              <a:rPr lang="en-US" altLang="zh-TW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謝宛妤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20000" y="2724150"/>
            <a:ext cx="1524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副社長</a:t>
            </a:r>
            <a:r>
              <a:rPr lang="en-US" altLang="zh-TW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劉守軒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7780020" y="283144"/>
            <a:ext cx="1024890" cy="45980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上學期</a:t>
            </a:r>
            <a:endParaRPr lang="zh-TW" altLang="en-US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288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/>
      <p:bldP spid="10" grpId="0" animBg="1"/>
      <p:bldP spid="11" grpId="0"/>
      <p:bldP spid="17" grpId="0"/>
      <p:bldP spid="18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76600" y="361950"/>
            <a:ext cx="2362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SUNLIGHT, </a:t>
            </a:r>
            <a:r>
              <a:rPr lang="en-US" altLang="zh-TW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GREEN,</a:t>
            </a:r>
            <a:r>
              <a:rPr lang="en-U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</a:t>
            </a:r>
            <a:r>
              <a:rPr lang="en-US" altLang="zh-TW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ERVICE</a:t>
            </a:r>
            <a:r>
              <a:rPr lang="en-US" altLang="zh-CN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MOOD.</a:t>
            </a:r>
            <a:endParaRPr lang="zh-CN" alt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2610" y="602218"/>
            <a:ext cx="24929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陽光</a:t>
            </a:r>
            <a:r>
              <a:rPr lang="zh-CN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綠意</a:t>
            </a:r>
            <a:r>
              <a:rPr lang="zh-CN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服務</a:t>
            </a:r>
            <a:r>
              <a:rPr lang="zh-CN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心情。</a:t>
            </a:r>
          </a:p>
        </p:txBody>
      </p:sp>
      <p:sp>
        <p:nvSpPr>
          <p:cNvPr id="9" name="矩形 8"/>
          <p:cNvSpPr/>
          <p:nvPr/>
        </p:nvSpPr>
        <p:spPr>
          <a:xfrm>
            <a:off x="5791200" y="2933944"/>
            <a:ext cx="1184910" cy="131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綠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052310" y="4057650"/>
            <a:ext cx="381000" cy="3810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435090" y="3111662"/>
            <a:ext cx="2369820" cy="131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意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圖片 11" descr="1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47750"/>
            <a:ext cx="1581150" cy="1581150"/>
          </a:xfrm>
          <a:prstGeom prst="rect">
            <a:avLst/>
          </a:prstGeom>
        </p:spPr>
      </p:pic>
      <p:pic>
        <p:nvPicPr>
          <p:cNvPr id="14" name="圖片 13" descr="DSC00568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54864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 descr="S__9671482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00" y="1047750"/>
            <a:ext cx="1584000" cy="1584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867400" y="2724150"/>
            <a:ext cx="1219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社長</a:t>
            </a:r>
            <a:r>
              <a:rPr lang="en-US" altLang="zh-TW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蕭以昕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20000" y="2724150"/>
            <a:ext cx="1524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副社長</a:t>
            </a:r>
            <a:r>
              <a:rPr lang="en-US" altLang="zh-TW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陳慕慈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7780020" y="283144"/>
            <a:ext cx="1024890" cy="45980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下學期</a:t>
            </a:r>
            <a:endParaRPr lang="zh-TW" altLang="en-US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0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/>
      <p:bldP spid="10" grpId="0" animBg="1"/>
      <p:bldP spid="11" grpId="0"/>
      <p:bldP spid="17" grpId="0"/>
      <p:bldP spid="18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76600" y="361950"/>
            <a:ext cx="2362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SUNLIGHT, </a:t>
            </a:r>
            <a:r>
              <a:rPr lang="en-US" altLang="zh-TW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GREEN,</a:t>
            </a:r>
            <a:r>
              <a:rPr lang="en-U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</a:t>
            </a:r>
            <a:r>
              <a:rPr lang="en-US" altLang="zh-TW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ERVICE</a:t>
            </a:r>
            <a:r>
              <a:rPr lang="en-US" altLang="zh-CN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MOOD.</a:t>
            </a:r>
            <a:endParaRPr lang="zh-CN" alt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2610" y="602218"/>
            <a:ext cx="24929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陽光</a:t>
            </a:r>
            <a:r>
              <a:rPr lang="zh-CN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綠意</a:t>
            </a:r>
            <a:r>
              <a:rPr lang="zh-CN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TW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服務</a:t>
            </a:r>
            <a:r>
              <a:rPr lang="zh-CN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心情。</a:t>
            </a:r>
          </a:p>
        </p:txBody>
      </p:sp>
      <p:sp>
        <p:nvSpPr>
          <p:cNvPr id="9" name="矩形 8"/>
          <p:cNvSpPr/>
          <p:nvPr/>
        </p:nvSpPr>
        <p:spPr>
          <a:xfrm>
            <a:off x="5791200" y="2933944"/>
            <a:ext cx="1184910" cy="131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服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052310" y="4057650"/>
            <a:ext cx="381000" cy="3810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435090" y="3111662"/>
            <a:ext cx="2369820" cy="131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務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23950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5909310" y="1047750"/>
            <a:ext cx="2667000" cy="1143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社團成員</a:t>
            </a:r>
            <a:endParaRPr lang="zh-TW" altLang="en-US" sz="4000" dirty="0"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0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/>
      <p:bldP spid="10" grpId="0" animBg="1"/>
      <p:bldP spid="11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9512"/>
            <a:ext cx="9212814" cy="592252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91200" y="-1238251"/>
            <a:ext cx="2362200" cy="7620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791200" y="723856"/>
            <a:ext cx="2362200" cy="637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5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服務內容</a:t>
            </a:r>
            <a:endParaRPr lang="zh-CN" altLang="en-US" sz="25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30900" y="1502111"/>
            <a:ext cx="2146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維護學校附近八堡</a:t>
            </a:r>
            <a:r>
              <a:rPr lang="zh-TW" altLang="en-US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圳</a:t>
            </a:r>
            <a:r>
              <a:rPr lang="zh-TW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的環境整潔。</a:t>
            </a:r>
            <a:endParaRPr lang="en-US" altLang="zh-TW" sz="14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899150" y="8191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899150" y="13525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0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0650.JPG"/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2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6800" y="-1543050"/>
            <a:ext cx="2362200" cy="7620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66800" y="723856"/>
            <a:ext cx="2362200" cy="637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5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服務內容</a:t>
            </a:r>
            <a:endParaRPr lang="zh-CN" altLang="en-US" sz="25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06500" y="1502111"/>
            <a:ext cx="2146300" cy="91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維護學校附近社區的環境整潔。</a:t>
            </a:r>
            <a:endParaRPr lang="en-US" altLang="zh-TW" sz="14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174750" y="8191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174750" y="13525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6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050"/>
            <a:ext cx="9144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6800" y="-1543050"/>
            <a:ext cx="2362200" cy="7620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66800" y="723856"/>
            <a:ext cx="2362200" cy="60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5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社團課</a:t>
            </a:r>
            <a:r>
              <a:rPr lang="zh-TW" altLang="en-US" sz="25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程</a:t>
            </a:r>
            <a:endParaRPr lang="zh-CN" altLang="en-US" sz="25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06500" y="1502111"/>
            <a:ext cx="2146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八堡圳導覽與教學。</a:t>
            </a:r>
            <a:endParaRPr lang="en-US" altLang="zh-TW" sz="14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174750" y="8191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174750" y="13525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3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446"/>
            <a:ext cx="9144000" cy="68580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91200" y="-1238251"/>
            <a:ext cx="2362200" cy="7620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791200" y="723856"/>
            <a:ext cx="2362200" cy="60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5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社團課程</a:t>
            </a:r>
            <a:endParaRPr lang="zh-CN" altLang="en-US" sz="25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30900" y="1502111"/>
            <a:ext cx="2146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社區參訪與社區導覽練</a:t>
            </a:r>
            <a:r>
              <a:rPr lang="zh-TW" altLang="en-US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習</a:t>
            </a:r>
            <a:r>
              <a:rPr lang="zh-TW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TW" sz="14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899150" y="8191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899150" y="13525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31446"/>
            <a:ext cx="9144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91200" y="-1238251"/>
            <a:ext cx="2362200" cy="7620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791200" y="723856"/>
            <a:ext cx="2362200" cy="60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5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社團課程</a:t>
            </a:r>
            <a:endParaRPr lang="zh-CN" altLang="en-US" sz="25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30900" y="1502111"/>
            <a:ext cx="2146300" cy="458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環境教育影片</a:t>
            </a:r>
            <a:r>
              <a:rPr lang="zh-TW" altLang="en-US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觀賞</a:t>
            </a:r>
            <a:r>
              <a:rPr lang="zh-TW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TW" sz="14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899150" y="8191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899150" y="1352550"/>
            <a:ext cx="21463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04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41b2f5361a81a1a55ab2215c146ecd5abbb319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4422</TotalTime>
  <Words>172</Words>
  <Application>Microsoft Office PowerPoint</Application>
  <PresentationFormat>如螢幕大小 (16:9)</PresentationFormat>
  <Paragraphs>47</Paragraphs>
  <Slides>11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11</vt:i4>
      </vt:variant>
    </vt:vector>
  </HeadingPairs>
  <TitlesOfParts>
    <vt:vector size="23" baseType="lpstr">
      <vt:lpstr>Impact</vt:lpstr>
      <vt:lpstr>Microsoft YaHei</vt:lpstr>
      <vt:lpstr>Microsoft YaHei</vt:lpstr>
      <vt:lpstr>Arial</vt:lpstr>
      <vt:lpstr>宋体</vt:lpstr>
      <vt:lpstr>新細明體</vt:lpstr>
      <vt:lpstr>Calibri</vt:lpstr>
      <vt:lpstr>Office Theme</vt:lpstr>
      <vt:lpstr>自定义设计方案</vt:lpstr>
      <vt:lpstr>1_自定义设计方案</vt:lpstr>
      <vt:lpstr>2_自定义设计方案</vt:lpstr>
      <vt:lpstr>3_自定义设计方案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abc</dc:creator>
  <cp:lastModifiedBy>Tabby</cp:lastModifiedBy>
  <cp:revision>949</cp:revision>
  <dcterms:created xsi:type="dcterms:W3CDTF">2014-02-10T10:41:22Z</dcterms:created>
  <dcterms:modified xsi:type="dcterms:W3CDTF">2020-05-26T12:57:42Z</dcterms:modified>
</cp:coreProperties>
</file>