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Default Extension="mp4" ContentType="video/mp4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4136" r:id="rId2"/>
  </p:sldMasterIdLst>
  <p:sldIdLst>
    <p:sldId id="256" r:id="rId3"/>
    <p:sldId id="257" r:id="rId4"/>
    <p:sldId id="258" r:id="rId5"/>
    <p:sldId id="259" r:id="rId6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5C86D-CE9B-44FC-ACAB-311B07538CD8}" type="datetimeFigureOut">
              <a:rPr lang="zh-TW" altLang="en-US" smtClean="0"/>
              <a:t>2016/9/23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F8472-F2F1-4D79-AF3D-7E8DD258E01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732904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5C86D-CE9B-44FC-ACAB-311B07538CD8}" type="datetimeFigureOut">
              <a:rPr lang="zh-TW" altLang="en-US" smtClean="0"/>
              <a:t>2016/9/23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F8472-F2F1-4D79-AF3D-7E8DD258E01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559673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5C86D-CE9B-44FC-ACAB-311B07538CD8}" type="datetimeFigureOut">
              <a:rPr lang="zh-TW" altLang="en-US" smtClean="0"/>
              <a:t>2016/9/23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F8472-F2F1-4D79-AF3D-7E8DD258E01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991348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5C86D-CE9B-44FC-ACAB-311B07538CD8}" type="datetimeFigureOut">
              <a:rPr lang="zh-TW" altLang="en-US" smtClean="0"/>
              <a:t>2016/9/23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F8472-F2F1-4D79-AF3D-7E8DD258E01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48780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5C86D-CE9B-44FC-ACAB-311B07538CD8}" type="datetimeFigureOut">
              <a:rPr lang="zh-TW" altLang="en-US" smtClean="0"/>
              <a:t>2016/9/23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F8472-F2F1-4D79-AF3D-7E8DD258E01E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07843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5C86D-CE9B-44FC-ACAB-311B07538CD8}" type="datetimeFigureOut">
              <a:rPr lang="zh-TW" altLang="en-US" smtClean="0"/>
              <a:t>2016/9/23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F8472-F2F1-4D79-AF3D-7E8DD258E01E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58254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5C86D-CE9B-44FC-ACAB-311B07538CD8}" type="datetimeFigureOut">
              <a:rPr lang="zh-TW" altLang="en-US" smtClean="0"/>
              <a:t>2016/9/23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F8472-F2F1-4D79-AF3D-7E8DD258E01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60091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5C86D-CE9B-44FC-ACAB-311B07538CD8}" type="datetimeFigureOut">
              <a:rPr lang="zh-TW" altLang="en-US" smtClean="0"/>
              <a:t>2016/9/23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F8472-F2F1-4D79-AF3D-7E8DD258E01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20109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5C86D-CE9B-44FC-ACAB-311B07538CD8}" type="datetimeFigureOut">
              <a:rPr lang="zh-TW" altLang="en-US" smtClean="0"/>
              <a:t>2016/9/23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F8472-F2F1-4D79-AF3D-7E8DD258E01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72328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5C86D-CE9B-44FC-ACAB-311B07538CD8}" type="datetimeFigureOut">
              <a:rPr lang="zh-TW" altLang="en-US" smtClean="0"/>
              <a:t>2016/9/23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F8472-F2F1-4D79-AF3D-7E8DD258E01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042964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5C86D-CE9B-44FC-ACAB-311B07538CD8}" type="datetimeFigureOut">
              <a:rPr lang="zh-TW" altLang="en-US" smtClean="0"/>
              <a:t>2016/9/23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F8472-F2F1-4D79-AF3D-7E8DD258E01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06156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5C86D-CE9B-44FC-ACAB-311B07538CD8}" type="datetimeFigureOut">
              <a:rPr lang="zh-TW" altLang="en-US" smtClean="0"/>
              <a:t>2016/9/23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F8472-F2F1-4D79-AF3D-7E8DD258E01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202151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5C86D-CE9B-44FC-ACAB-311B07538CD8}" type="datetimeFigureOut">
              <a:rPr lang="zh-TW" altLang="en-US" smtClean="0"/>
              <a:t>2016/9/23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F8472-F2F1-4D79-AF3D-7E8DD258E01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403830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5C86D-CE9B-44FC-ACAB-311B07538CD8}" type="datetimeFigureOut">
              <a:rPr lang="zh-TW" altLang="en-US" smtClean="0"/>
              <a:t>2016/9/23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F8472-F2F1-4D79-AF3D-7E8DD258E01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33174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5C86D-CE9B-44FC-ACAB-311B07538CD8}" type="datetimeFigureOut">
              <a:rPr lang="zh-TW" altLang="en-US" smtClean="0"/>
              <a:t>2016/9/23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F8472-F2F1-4D79-AF3D-7E8DD258E01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2331020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5C86D-CE9B-44FC-ACAB-311B07538CD8}" type="datetimeFigureOut">
              <a:rPr lang="zh-TW" altLang="en-US" smtClean="0"/>
              <a:t>2016/9/23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F8472-F2F1-4D79-AF3D-7E8DD258E01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779607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5C86D-CE9B-44FC-ACAB-311B07538CD8}" type="datetimeFigureOut">
              <a:rPr lang="zh-TW" altLang="en-US" smtClean="0"/>
              <a:t>2016/9/23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F8472-F2F1-4D79-AF3D-7E8DD258E01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1131985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5C86D-CE9B-44FC-ACAB-311B07538CD8}" type="datetimeFigureOut">
              <a:rPr lang="zh-TW" altLang="en-US" smtClean="0"/>
              <a:t>2016/9/23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F8472-F2F1-4D79-AF3D-7E8DD258E01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4278517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5C86D-CE9B-44FC-ACAB-311B07538CD8}" type="datetimeFigureOut">
              <a:rPr lang="zh-TW" altLang="en-US" smtClean="0"/>
              <a:t>2016/9/23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F8472-F2F1-4D79-AF3D-7E8DD258E01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239260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F8472-F2F1-4D79-AF3D-7E8DD258E01E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5C86D-CE9B-44FC-ACAB-311B07538CD8}" type="datetimeFigureOut">
              <a:rPr lang="zh-TW" altLang="en-US" smtClean="0"/>
              <a:t>2016/9/23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012859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5C86D-CE9B-44FC-ACAB-311B07538CD8}" type="datetimeFigureOut">
              <a:rPr lang="zh-TW" altLang="en-US" smtClean="0"/>
              <a:t>2016/9/23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F8472-F2F1-4D79-AF3D-7E8DD258E01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5872892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5C86D-CE9B-44FC-ACAB-311B07538CD8}" type="datetimeFigureOut">
              <a:rPr lang="zh-TW" altLang="en-US" smtClean="0"/>
              <a:t>2016/9/23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F8472-F2F1-4D79-AF3D-7E8DD258E01E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150869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5C86D-CE9B-44FC-ACAB-311B07538CD8}" type="datetimeFigureOut">
              <a:rPr lang="zh-TW" altLang="en-US" smtClean="0"/>
              <a:t>2016/9/23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F8472-F2F1-4D79-AF3D-7E8DD258E01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5084141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5C86D-CE9B-44FC-ACAB-311B07538CD8}" type="datetimeFigureOut">
              <a:rPr lang="zh-TW" altLang="en-US" smtClean="0"/>
              <a:t>2016/9/23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F8472-F2F1-4D79-AF3D-7E8DD258E01E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2466169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5C86D-CE9B-44FC-ACAB-311B07538CD8}" type="datetimeFigureOut">
              <a:rPr lang="zh-TW" altLang="en-US" smtClean="0"/>
              <a:t>2016/9/23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F8472-F2F1-4D79-AF3D-7E8DD258E01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9629959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5C86D-CE9B-44FC-ACAB-311B07538CD8}" type="datetimeFigureOut">
              <a:rPr lang="zh-TW" altLang="en-US" smtClean="0"/>
              <a:t>2016/9/23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F8472-F2F1-4D79-AF3D-7E8DD258E01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7848624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5C86D-CE9B-44FC-ACAB-311B07538CD8}" type="datetimeFigureOut">
              <a:rPr lang="zh-TW" altLang="en-US" smtClean="0"/>
              <a:t>2016/9/23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F8472-F2F1-4D79-AF3D-7E8DD258E01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95981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F6A5C86D-CE9B-44FC-ACAB-311B07538CD8}" type="datetimeFigureOut">
              <a:rPr lang="zh-TW" altLang="en-US" smtClean="0"/>
              <a:t>2016/9/23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9F8472-F2F1-4D79-AF3D-7E8DD258E01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5961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A5C86D-CE9B-44FC-ACAB-311B07538CD8}" type="datetimeFigureOut">
              <a:rPr lang="zh-TW" altLang="en-US" smtClean="0"/>
              <a:t>2016/9/23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69F8472-F2F1-4D79-AF3D-7E8DD258E01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679036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37" r:id="rId1"/>
    <p:sldLayoutId id="2147484138" r:id="rId2"/>
    <p:sldLayoutId id="2147484139" r:id="rId3"/>
    <p:sldLayoutId id="2147484140" r:id="rId4"/>
    <p:sldLayoutId id="2147484141" r:id="rId5"/>
    <p:sldLayoutId id="2147484142" r:id="rId6"/>
    <p:sldLayoutId id="2147484143" r:id="rId7"/>
    <p:sldLayoutId id="2147484144" r:id="rId8"/>
    <p:sldLayoutId id="2147484145" r:id="rId9"/>
    <p:sldLayoutId id="2147484146" r:id="rId10"/>
    <p:sldLayoutId id="2147484147" r:id="rId11"/>
    <p:sldLayoutId id="2147484148" r:id="rId12"/>
    <p:sldLayoutId id="2147484149" r:id="rId13"/>
    <p:sldLayoutId id="2147484150" r:id="rId14"/>
    <p:sldLayoutId id="2147484151" r:id="rId15"/>
    <p:sldLayoutId id="214748415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zh-TW" altLang="en-US" sz="4800" dirty="0">
                <a:solidFill>
                  <a:schemeClr val="tx1"/>
                </a:solidFill>
              </a:rPr>
              <a:t>國中部二敬班聯會</a:t>
            </a:r>
            <a:r>
              <a:rPr lang="zh-TW" altLang="en-US" sz="4800" dirty="0" smtClean="0">
                <a:solidFill>
                  <a:schemeClr val="tx1"/>
                </a:solidFill>
              </a:rPr>
              <a:t>副主席</a:t>
            </a:r>
            <a:r>
              <a:rPr lang="zh-TW" altLang="en-US" dirty="0">
                <a:solidFill>
                  <a:schemeClr val="tx1"/>
                </a:solidFill>
              </a:rPr>
              <a:t/>
            </a:r>
            <a:br>
              <a:rPr lang="zh-TW" altLang="en-US" dirty="0">
                <a:solidFill>
                  <a:schemeClr val="tx1"/>
                </a:solidFill>
              </a:rPr>
            </a:b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sz="9600" dirty="0" smtClean="0">
                <a:solidFill>
                  <a:schemeClr val="tx1"/>
                </a:solidFill>
              </a:rPr>
              <a:t>蕭瑀嫻</a:t>
            </a:r>
            <a:endParaRPr lang="zh-TW" altLang="en-US" sz="9600" dirty="0">
              <a:solidFill>
                <a:schemeClr val="tx1"/>
              </a:solidFill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zh-TW" altLang="en-US" sz="4800" dirty="0" smtClean="0">
                <a:solidFill>
                  <a:schemeClr val="tx1"/>
                </a:solidFill>
                <a:latin typeface="+mj-ea"/>
                <a:ea typeface="+mj-ea"/>
              </a:rPr>
              <a:t>候選政見</a:t>
            </a:r>
            <a:endParaRPr lang="zh-TW" altLang="en-US" sz="4800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09" t="9007" r="11093" b="8154"/>
          <a:stretch/>
        </p:blipFill>
        <p:spPr>
          <a:xfrm>
            <a:off x="7199290" y="2022379"/>
            <a:ext cx="2859110" cy="3125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210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5400" dirty="0" smtClean="0">
                <a:solidFill>
                  <a:schemeClr val="tx1"/>
                </a:solidFill>
              </a:rPr>
              <a:t>政見</a:t>
            </a:r>
            <a:r>
              <a:rPr lang="en-US" altLang="zh-TW" sz="5400" dirty="0" smtClean="0">
                <a:solidFill>
                  <a:schemeClr val="tx1"/>
                </a:solidFill>
              </a:rPr>
              <a:t>:</a:t>
            </a:r>
            <a:endParaRPr lang="zh-TW" altLang="en-US" sz="5400" dirty="0">
              <a:solidFill>
                <a:schemeClr val="tx1"/>
              </a:solidFill>
            </a:endParaRPr>
          </a:p>
        </p:txBody>
      </p:sp>
      <p:sp>
        <p:nvSpPr>
          <p:cNvPr id="5" name="直排文字版面配置區 4"/>
          <p:cNvSpPr>
            <a:spLocks noGrp="1"/>
          </p:cNvSpPr>
          <p:nvPr>
            <p:ph type="body" orient="vert" idx="1"/>
          </p:nvPr>
        </p:nvSpPr>
        <p:spPr>
          <a:xfrm>
            <a:off x="677334" y="1930400"/>
            <a:ext cx="8596668" cy="3880773"/>
          </a:xfrm>
        </p:spPr>
        <p:txBody>
          <a:bodyPr vert="horz">
            <a:normAutofit fontScale="92500"/>
          </a:bodyPr>
          <a:lstStyle/>
          <a:p>
            <a:r>
              <a:rPr lang="en-US" altLang="zh-TW" sz="4000" dirty="0" smtClean="0">
                <a:solidFill>
                  <a:prstClr val="black"/>
                </a:solidFill>
                <a:cs typeface="+mj-cs"/>
              </a:rPr>
              <a:t>1.</a:t>
            </a:r>
            <a:r>
              <a:rPr lang="zh-TW" altLang="en-US" sz="4000" dirty="0">
                <a:solidFill>
                  <a:prstClr val="black"/>
                </a:solidFill>
                <a:cs typeface="+mj-cs"/>
              </a:rPr>
              <a:t>定期發放午餐意見</a:t>
            </a:r>
            <a:r>
              <a:rPr lang="zh-TW" altLang="en-US" sz="4000" dirty="0" smtClean="0">
                <a:solidFill>
                  <a:prstClr val="black"/>
                </a:solidFill>
                <a:cs typeface="+mj-cs"/>
              </a:rPr>
              <a:t>單</a:t>
            </a:r>
            <a:endParaRPr lang="en-US" altLang="zh-TW" sz="4000" dirty="0" smtClean="0">
              <a:solidFill>
                <a:prstClr val="black"/>
              </a:solidFill>
              <a:cs typeface="+mj-cs"/>
            </a:endParaRPr>
          </a:p>
          <a:p>
            <a:r>
              <a:rPr lang="en-US" altLang="zh-TW" sz="4000" dirty="0" smtClean="0">
                <a:solidFill>
                  <a:prstClr val="black"/>
                </a:solidFill>
                <a:cs typeface="+mj-cs"/>
              </a:rPr>
              <a:t>2.</a:t>
            </a:r>
            <a:r>
              <a:rPr lang="zh-TW" altLang="en-US" sz="4000" dirty="0">
                <a:solidFill>
                  <a:prstClr val="black"/>
                </a:solidFill>
                <a:cs typeface="+mj-cs"/>
              </a:rPr>
              <a:t>增加藝文</a:t>
            </a:r>
            <a:r>
              <a:rPr lang="zh-TW" altLang="en-US" sz="4000" dirty="0" smtClean="0">
                <a:solidFill>
                  <a:prstClr val="black"/>
                </a:solidFill>
                <a:cs typeface="+mj-cs"/>
              </a:rPr>
              <a:t>活動</a:t>
            </a:r>
            <a:endParaRPr lang="en-US" altLang="zh-TW" sz="4000" dirty="0" smtClean="0">
              <a:solidFill>
                <a:prstClr val="black"/>
              </a:solidFill>
              <a:cs typeface="+mj-cs"/>
            </a:endParaRPr>
          </a:p>
          <a:p>
            <a:r>
              <a:rPr lang="en-US" altLang="zh-TW" sz="4000" dirty="0" smtClean="0">
                <a:solidFill>
                  <a:prstClr val="black"/>
                </a:solidFill>
                <a:cs typeface="+mj-cs"/>
              </a:rPr>
              <a:t>3.</a:t>
            </a:r>
            <a:r>
              <a:rPr lang="zh-TW" altLang="en-US" sz="4000" dirty="0" smtClean="0">
                <a:solidFill>
                  <a:prstClr val="black"/>
                </a:solidFill>
                <a:cs typeface="+mj-cs"/>
              </a:rPr>
              <a:t>天橋增設</a:t>
            </a:r>
            <a:r>
              <a:rPr lang="zh-TW" altLang="en-US" sz="4000" dirty="0">
                <a:solidFill>
                  <a:prstClr val="black"/>
                </a:solidFill>
                <a:cs typeface="+mj-cs"/>
              </a:rPr>
              <a:t>遮</a:t>
            </a:r>
            <a:r>
              <a:rPr lang="zh-TW" altLang="en-US" sz="4000" dirty="0" smtClean="0">
                <a:solidFill>
                  <a:prstClr val="black"/>
                </a:solidFill>
                <a:cs typeface="+mj-cs"/>
              </a:rPr>
              <a:t>雨棚</a:t>
            </a:r>
            <a:endParaRPr lang="en-US" altLang="zh-TW" sz="4000" dirty="0" smtClean="0">
              <a:solidFill>
                <a:prstClr val="black"/>
              </a:solidFill>
              <a:cs typeface="+mj-cs"/>
            </a:endParaRPr>
          </a:p>
          <a:p>
            <a:r>
              <a:rPr lang="en-US" altLang="zh-TW" sz="4000" dirty="0" smtClean="0">
                <a:solidFill>
                  <a:prstClr val="black"/>
                </a:solidFill>
                <a:cs typeface="+mj-cs"/>
              </a:rPr>
              <a:t>4.</a:t>
            </a:r>
            <a:r>
              <a:rPr lang="en-US" altLang="zh-TW" sz="4800" dirty="0">
                <a:solidFill>
                  <a:prstClr val="black"/>
                </a:solidFill>
                <a:cs typeface="+mj-cs"/>
              </a:rPr>
              <a:t> </a:t>
            </a:r>
            <a:r>
              <a:rPr lang="zh-TW" altLang="en-US" sz="4000" dirty="0" smtClean="0">
                <a:solidFill>
                  <a:prstClr val="black"/>
                </a:solidFill>
                <a:cs typeface="+mj-cs"/>
              </a:rPr>
              <a:t>午餐</a:t>
            </a:r>
            <a:r>
              <a:rPr lang="zh-TW" altLang="en-US" sz="4000" dirty="0">
                <a:solidFill>
                  <a:prstClr val="black"/>
                </a:solidFill>
                <a:cs typeface="+mj-cs"/>
              </a:rPr>
              <a:t>的餐蓋是否能定期修補或換新</a:t>
            </a:r>
            <a:r>
              <a:rPr lang="en-US" altLang="zh-TW" sz="4000" dirty="0" smtClean="0">
                <a:solidFill>
                  <a:prstClr val="black"/>
                </a:solidFill>
                <a:cs typeface="+mj-cs"/>
              </a:rPr>
              <a:t>?</a:t>
            </a:r>
          </a:p>
          <a:p>
            <a:r>
              <a:rPr lang="en-US" altLang="zh-TW" sz="4000" dirty="0" smtClean="0">
                <a:solidFill>
                  <a:prstClr val="black"/>
                </a:solidFill>
                <a:cs typeface="+mj-cs"/>
              </a:rPr>
              <a:t>5.</a:t>
            </a:r>
            <a:r>
              <a:rPr lang="zh-TW" altLang="en-US" sz="4000" dirty="0" smtClean="0">
                <a:solidFill>
                  <a:prstClr val="black"/>
                </a:solidFill>
                <a:cs typeface="+mj-cs"/>
              </a:rPr>
              <a:t>增加班聯會會費購買公播版音樂</a:t>
            </a:r>
            <a:endParaRPr lang="en-US" altLang="zh-TW" sz="4000" dirty="0" smtClean="0">
              <a:solidFill>
                <a:prstClr val="black"/>
              </a:solidFill>
              <a:cs typeface="+mj-cs"/>
            </a:endParaRPr>
          </a:p>
          <a:p>
            <a:endParaRPr lang="en-US" altLang="zh-TW" sz="4000" dirty="0" smtClean="0">
              <a:solidFill>
                <a:prstClr val="black"/>
              </a:solidFill>
              <a:cs typeface="+mj-cs"/>
            </a:endParaRPr>
          </a:p>
          <a:p>
            <a:endParaRPr lang="en-US" altLang="zh-TW" sz="4000" dirty="0" smtClean="0">
              <a:solidFill>
                <a:prstClr val="black"/>
              </a:solidFill>
              <a:cs typeface="+mj-cs"/>
            </a:endParaRPr>
          </a:p>
          <a:p>
            <a:endParaRPr lang="zh-TW" altLang="en-US" sz="4000" dirty="0"/>
          </a:p>
        </p:txBody>
      </p:sp>
    </p:spTree>
    <p:extLst>
      <p:ext uri="{BB962C8B-B14F-4D97-AF65-F5344CB8AC3E}">
        <p14:creationId xmlns:p14="http://schemas.microsoft.com/office/powerpoint/2010/main" val="40048886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>
                <a:solidFill>
                  <a:schemeClr val="tx1"/>
                </a:solidFill>
              </a:rPr>
              <a:t>  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10" name="內容版面配置區 9"/>
          <p:cNvSpPr>
            <a:spLocks noGrp="1"/>
          </p:cNvSpPr>
          <p:nvPr>
            <p:ph idx="1"/>
          </p:nvPr>
        </p:nvSpPr>
        <p:spPr>
          <a:xfrm>
            <a:off x="0" y="103031"/>
            <a:ext cx="10071279" cy="63492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sz="6600" dirty="0" smtClean="0">
                <a:solidFill>
                  <a:srgbClr val="FF0000"/>
                </a:solidFill>
              </a:rPr>
              <a:t> 瑀</a:t>
            </a:r>
            <a:r>
              <a:rPr lang="zh-TW" altLang="en-US" sz="6600" dirty="0" smtClean="0"/>
              <a:t>宙無敵</a:t>
            </a:r>
            <a:endParaRPr lang="en-US" altLang="zh-TW" sz="6600" dirty="0" smtClean="0"/>
          </a:p>
          <a:p>
            <a:pPr marL="0" indent="0">
              <a:buNone/>
            </a:pPr>
            <a:r>
              <a:rPr lang="zh-TW" altLang="en-US" sz="6600" dirty="0" smtClean="0"/>
              <a:t>    </a:t>
            </a:r>
            <a:r>
              <a:rPr lang="zh-TW" altLang="en-US" sz="6600" dirty="0" smtClean="0">
                <a:solidFill>
                  <a:srgbClr val="FF0000"/>
                </a:solidFill>
              </a:rPr>
              <a:t>嫻</a:t>
            </a:r>
            <a:r>
              <a:rPr lang="zh-TW" altLang="en-US" sz="6600" dirty="0" smtClean="0"/>
              <a:t>慧可愛</a:t>
            </a:r>
            <a:endParaRPr lang="en-US" altLang="zh-TW" sz="6600" dirty="0" smtClean="0"/>
          </a:p>
          <a:p>
            <a:pPr marL="0" indent="0">
              <a:buNone/>
            </a:pPr>
            <a:r>
              <a:rPr lang="zh-TW" altLang="en-US" sz="6600" dirty="0" smtClean="0"/>
              <a:t>       投給</a:t>
            </a:r>
            <a:r>
              <a:rPr lang="en-US" altLang="zh-TW" sz="6600" dirty="0" smtClean="0">
                <a:solidFill>
                  <a:srgbClr val="FF0000"/>
                </a:solidFill>
              </a:rPr>
              <a:t>15</a:t>
            </a:r>
            <a:r>
              <a:rPr lang="zh-TW" altLang="en-US" sz="6600" dirty="0" smtClean="0"/>
              <a:t>號</a:t>
            </a:r>
            <a:endParaRPr lang="en-US" altLang="zh-TW" sz="6600" dirty="0" smtClean="0"/>
          </a:p>
          <a:p>
            <a:pPr marL="0" indent="0">
              <a:buNone/>
            </a:pPr>
            <a:r>
              <a:rPr lang="zh-TW" altLang="en-US" sz="6600" dirty="0" smtClean="0"/>
              <a:t>         許你一個全新的</a:t>
            </a:r>
            <a:r>
              <a:rPr lang="zh-TW" altLang="en-US" sz="6600" dirty="0"/>
              <a:t>未來</a:t>
            </a:r>
          </a:p>
        </p:txBody>
      </p:sp>
      <p:sp>
        <p:nvSpPr>
          <p:cNvPr id="6" name="橢圓 5"/>
          <p:cNvSpPr/>
          <p:nvPr/>
        </p:nvSpPr>
        <p:spPr>
          <a:xfrm>
            <a:off x="7084593" y="286640"/>
            <a:ext cx="2189409" cy="2176530"/>
          </a:xfrm>
          <a:prstGeom prst="ellipse">
            <a:avLst/>
          </a:prstGeom>
          <a:ln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sz="10000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15</a:t>
            </a:r>
            <a:endParaRPr lang="zh-TW" altLang="en-US" sz="1000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902211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zh-TW" altLang="en-US" sz="9600" dirty="0" smtClean="0">
                <a:solidFill>
                  <a:srgbClr val="FF0000"/>
                </a:solidFill>
              </a:rPr>
              <a:t>請支持二敬蕭瑀嫻</a:t>
            </a:r>
            <a:endParaRPr lang="zh-TW" altLang="en-US" sz="9600" dirty="0">
              <a:solidFill>
                <a:srgbClr val="FF0000"/>
              </a:solidFill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8448541" y="721216"/>
            <a:ext cx="173864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7200" dirty="0" smtClean="0">
                <a:solidFill>
                  <a:srgbClr val="FF0000"/>
                </a:solidFill>
              </a:rPr>
              <a:t>15</a:t>
            </a:r>
            <a:r>
              <a:rPr lang="zh-TW" altLang="en-US" sz="7200" dirty="0" smtClean="0">
                <a:solidFill>
                  <a:srgbClr val="FF0000"/>
                </a:solidFill>
              </a:rPr>
              <a:t>號</a:t>
            </a:r>
            <a:endParaRPr lang="zh-TW" altLang="en-US" sz="7200" dirty="0">
              <a:solidFill>
                <a:srgbClr val="FF0000"/>
              </a:solidFill>
            </a:endParaRPr>
          </a:p>
        </p:txBody>
      </p:sp>
      <p:pic>
        <p:nvPicPr>
          <p:cNvPr id="5" name="我的影片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7125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821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多面向">
  <a:themeElements>
    <a:clrScheme name="多面向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多面向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多面向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86</Words>
  <Application>Microsoft Office PowerPoint</Application>
  <PresentationFormat>寬螢幕</PresentationFormat>
  <Paragraphs>17</Paragraphs>
  <Slides>4</Slides>
  <Notes>0</Notes>
  <HiddenSlides>0</HiddenSlides>
  <MMClips>1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2</vt:i4>
      </vt:variant>
      <vt:variant>
        <vt:lpstr>投影片標題</vt:lpstr>
      </vt:variant>
      <vt:variant>
        <vt:i4>4</vt:i4>
      </vt:variant>
    </vt:vector>
  </HeadingPairs>
  <TitlesOfParts>
    <vt:vector size="14" baseType="lpstr">
      <vt:lpstr>微軟正黑體</vt:lpstr>
      <vt:lpstr>新細明體</vt:lpstr>
      <vt:lpstr>Arial</vt:lpstr>
      <vt:lpstr>Calibri</vt:lpstr>
      <vt:lpstr>Calibri Light</vt:lpstr>
      <vt:lpstr>Trebuchet MS</vt:lpstr>
      <vt:lpstr>Wingdings 2</vt:lpstr>
      <vt:lpstr>Wingdings 3</vt:lpstr>
      <vt:lpstr>Office 佈景主題</vt:lpstr>
      <vt:lpstr>多面向</vt:lpstr>
      <vt:lpstr>國中部二敬班聯會副主席  蕭瑀嫻</vt:lpstr>
      <vt:lpstr>政見:</vt:lpstr>
      <vt:lpstr>  </vt:lpstr>
      <vt:lpstr>PowerPoint 簡報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國中部二敬班聯會副主席  蕭瑀嫻</dc:title>
  <dc:creator>clark</dc:creator>
  <cp:lastModifiedBy>蕭瑞鐘</cp:lastModifiedBy>
  <cp:revision>2</cp:revision>
  <dcterms:modified xsi:type="dcterms:W3CDTF">2016-09-23T14:06:41Z</dcterms:modified>
</cp:coreProperties>
</file>