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</p:sldIdLst>
  <p:sldSz cy="6858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http://customooxmlschemas.google.com/">
      <go:slidesCustomData xmlns:go="http://customooxmlschemas.google.com/" r:id="rId12" roundtripDataSignature="AMtx7mhHmkaixfbXOyClG3Mznk6KkQewH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2" Type="http://customschemas.google.com/relationships/presentationmetadata" Target="metadata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89" name="Google Shape;89;p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98" name="Google Shape;98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07" name="Google Shape;107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17" name="Google Shape;117;p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27" name="Google Shape;127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標題投影片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8"/>
          <p:cNvSpPr txBox="1"/>
          <p:nvPr>
            <p:ph type="ctrTitle"/>
          </p:nvPr>
        </p:nvSpPr>
        <p:spPr>
          <a:xfrm>
            <a:off x="685800" y="2130425"/>
            <a:ext cx="7772400" cy="1470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8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4" name="Google Shape;14;p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標題及物件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9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9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區段標題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0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10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1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1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1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兩項物件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1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11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2" name="Google Shape;32;p11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3" name="Google Shape;33;p1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1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1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比對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12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12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9" name="Google Shape;39;p12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0" name="Google Shape;40;p12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1" name="Google Shape;41;p12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2" name="Google Shape;42;p1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1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1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只有標題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3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1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1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1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空白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1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含標題的內容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5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5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15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58" name="Google Shape;58;p1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含標題的圖片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6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6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6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5" name="Google Shape;65;p1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標題及直排文字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7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7"/>
          <p:cNvSpPr txBox="1"/>
          <p:nvPr>
            <p:ph idx="1" type="body"/>
          </p:nvPr>
        </p:nvSpPr>
        <p:spPr>
          <a:xfrm rot="5400000">
            <a:off x="2309018" y="-251619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直排標題及文字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8"/>
          <p:cNvSpPr txBox="1"/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8"/>
          <p:cNvSpPr txBox="1"/>
          <p:nvPr>
            <p:ph idx="1" type="body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7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7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jpg"/><Relationship Id="rId4" Type="http://schemas.openxmlformats.org/officeDocument/2006/relationships/image" Target="../media/image7.jpg"/><Relationship Id="rId5" Type="http://schemas.openxmlformats.org/officeDocument/2006/relationships/image" Target="../media/image10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jpg"/><Relationship Id="rId4" Type="http://schemas.openxmlformats.org/officeDocument/2006/relationships/image" Target="../media/image9.jpg"/><Relationship Id="rId5" Type="http://schemas.openxmlformats.org/officeDocument/2006/relationships/image" Target="../media/image8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4.jpg"/><Relationship Id="rId4" Type="http://schemas.openxmlformats.org/officeDocument/2006/relationships/image" Target="../media/image15.jpg"/><Relationship Id="rId5" Type="http://schemas.openxmlformats.org/officeDocument/2006/relationships/image" Target="../media/image14.jpg"/><Relationship Id="rId6" Type="http://schemas.openxmlformats.org/officeDocument/2006/relationships/image" Target="../media/image12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5.jpg"/><Relationship Id="rId4" Type="http://schemas.openxmlformats.org/officeDocument/2006/relationships/image" Target="../media/image11.jpg"/><Relationship Id="rId5" Type="http://schemas.openxmlformats.org/officeDocument/2006/relationships/image" Target="../media/image16.jpg"/><Relationship Id="rId6" Type="http://schemas.openxmlformats.org/officeDocument/2006/relationships/image" Target="../media/image13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6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appyball1600.jpg" id="84" name="Google Shape;84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"/>
          <p:cNvSpPr txBox="1"/>
          <p:nvPr>
            <p:ph type="ctrTitle"/>
          </p:nvPr>
        </p:nvSpPr>
        <p:spPr>
          <a:xfrm>
            <a:off x="500024" y="3143250"/>
            <a:ext cx="8317500" cy="14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410"/>
              <a:buFont typeface="Arial"/>
              <a:buNone/>
            </a:pPr>
            <a:r>
              <a:rPr b="1" lang="zh-TW" sz="4410" u="sng">
                <a:solidFill>
                  <a:srgbClr val="FF0000"/>
                </a:solidFill>
                <a:latin typeface="DFKai-SB"/>
                <a:ea typeface="DFKai-SB"/>
                <a:cs typeface="DFKai-SB"/>
                <a:sym typeface="DFKai-SB"/>
              </a:rPr>
              <a:t>文 興 110學 年 度</a:t>
            </a:r>
            <a:r>
              <a:rPr b="1" lang="zh-TW" sz="4410">
                <a:solidFill>
                  <a:srgbClr val="FF0000"/>
                </a:solidFill>
                <a:latin typeface="DFKai-SB"/>
                <a:ea typeface="DFKai-SB"/>
                <a:cs typeface="DFKai-SB"/>
                <a:sym typeface="DFKai-SB"/>
              </a:rPr>
              <a:t> </a:t>
            </a:r>
            <a:br>
              <a:rPr lang="zh-TW" sz="4410">
                <a:latin typeface="Arial"/>
                <a:ea typeface="Arial"/>
                <a:cs typeface="Arial"/>
                <a:sym typeface="Arial"/>
              </a:rPr>
            </a:br>
            <a:br>
              <a:rPr lang="zh-TW" sz="4410">
                <a:latin typeface="Arial"/>
                <a:ea typeface="Arial"/>
                <a:cs typeface="Arial"/>
                <a:sym typeface="Arial"/>
              </a:rPr>
            </a:br>
            <a:br>
              <a:rPr lang="zh-TW" sz="4410">
                <a:latin typeface="Arial"/>
                <a:ea typeface="Arial"/>
                <a:cs typeface="Arial"/>
                <a:sym typeface="Arial"/>
              </a:rPr>
            </a:br>
            <a:r>
              <a:rPr b="1" lang="zh-TW" sz="8820" u="sng">
                <a:solidFill>
                  <a:srgbClr val="0000FF"/>
                </a:solidFill>
                <a:latin typeface="DFKai-SB"/>
                <a:ea typeface="DFKai-SB"/>
                <a:cs typeface="DFKai-SB"/>
                <a:sym typeface="DFKai-SB"/>
              </a:rPr>
              <a:t>樂 樂 棒 球 社</a:t>
            </a:r>
            <a:br>
              <a:rPr lang="zh-TW" sz="8820">
                <a:solidFill>
                  <a:srgbClr val="0000FF"/>
                </a:solidFill>
              </a:rPr>
            </a:br>
            <a:endParaRPr sz="8820">
              <a:solidFill>
                <a:srgbClr val="0000FF"/>
              </a:solidFill>
            </a:endParaRPr>
          </a:p>
        </p:txBody>
      </p:sp>
      <p:sp>
        <p:nvSpPr>
          <p:cNvPr id="86" name="Google Shape;86;p1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20e21d81424de285280d78b1bf05e453.jpg" id="91" name="Google Shape;91;p2"/>
          <p:cNvPicPr preferRelativeResize="0"/>
          <p:nvPr/>
        </p:nvPicPr>
        <p:blipFill rotWithShape="1">
          <a:blip r:embed="rId3">
            <a:alphaModFix/>
          </a:blip>
          <a:srcRect b="20666" l="0" r="0" t="0"/>
          <a:stretch/>
        </p:blipFill>
        <p:spPr>
          <a:xfrm>
            <a:off x="0" y="-42"/>
            <a:ext cx="9144000" cy="6858042"/>
          </a:xfrm>
          <a:prstGeom prst="rect">
            <a:avLst/>
          </a:prstGeom>
          <a:noFill/>
          <a:ln>
            <a:noFill/>
          </a:ln>
        </p:spPr>
      </p:pic>
      <p:sp>
        <p:nvSpPr>
          <p:cNvPr id="92" name="Google Shape;92;p2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400"/>
              <a:buFont typeface="Calibri"/>
              <a:buNone/>
            </a:pPr>
            <a:r>
              <a:rPr b="1" lang="zh-TW">
                <a:solidFill>
                  <a:srgbClr val="FF0000"/>
                </a:solidFill>
                <a:latin typeface="DFKai-SB"/>
                <a:ea typeface="DFKai-SB"/>
                <a:cs typeface="DFKai-SB"/>
                <a:sym typeface="DFKai-SB"/>
              </a:rPr>
              <a:t>社團介紹</a:t>
            </a:r>
            <a:endParaRPr b="1">
              <a:solidFill>
                <a:srgbClr val="FF0000"/>
              </a:solidFill>
              <a:latin typeface="DFKai-SB"/>
              <a:ea typeface="DFKai-SB"/>
              <a:cs typeface="DFKai-SB"/>
              <a:sym typeface="DFKai-SB"/>
            </a:endParaRPr>
          </a:p>
        </p:txBody>
      </p:sp>
      <p:sp>
        <p:nvSpPr>
          <p:cNvPr id="93" name="Google Shape;93;p2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FF"/>
              </a:buClr>
              <a:buSzPts val="3200"/>
              <a:buFont typeface="DFKai-SB"/>
              <a:buChar char="•"/>
            </a:pPr>
            <a:r>
              <a:rPr b="1" lang="zh-TW">
                <a:solidFill>
                  <a:srgbClr val="0000FF"/>
                </a:solidFill>
                <a:latin typeface="DFKai-SB"/>
                <a:ea typeface="DFKai-SB"/>
                <a:cs typeface="DFKai-SB"/>
                <a:sym typeface="DFKai-SB"/>
              </a:rPr>
              <a:t>樂樂棒球社以簡單的方式，讓各位同學把自己最好的實力展現出來；並藉由團隊合作享受比賽樂趣。</a:t>
            </a:r>
            <a:endParaRPr b="1">
              <a:solidFill>
                <a:srgbClr val="0000FF"/>
              </a:solidFill>
              <a:latin typeface="DFKai-SB"/>
              <a:ea typeface="DFKai-SB"/>
              <a:cs typeface="DFKai-SB"/>
              <a:sym typeface="DFKai-SB"/>
            </a:endParaRPr>
          </a:p>
        </p:txBody>
      </p:sp>
      <p:pic>
        <p:nvPicPr>
          <p:cNvPr id="94" name="Google Shape;94;p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389675" y="3429000"/>
            <a:ext cx="4754324" cy="3320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p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-68025" y="3429000"/>
            <a:ext cx="4426849" cy="3320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20e21d81424de285280d78b1bf05e453.jpg" id="100" name="Google Shape;100;p3"/>
          <p:cNvPicPr preferRelativeResize="0"/>
          <p:nvPr/>
        </p:nvPicPr>
        <p:blipFill rotWithShape="1">
          <a:blip r:embed="rId3">
            <a:alphaModFix/>
          </a:blip>
          <a:srcRect b="20669" l="0" r="0" t="0"/>
          <a:stretch/>
        </p:blipFill>
        <p:spPr>
          <a:xfrm>
            <a:off x="0" y="-42"/>
            <a:ext cx="9144000" cy="6858042"/>
          </a:xfrm>
          <a:prstGeom prst="rect">
            <a:avLst/>
          </a:prstGeom>
          <a:noFill/>
          <a:ln>
            <a:noFill/>
          </a:ln>
        </p:spPr>
      </p:pic>
      <p:sp>
        <p:nvSpPr>
          <p:cNvPr id="101" name="Google Shape;101;p3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400"/>
              <a:buFont typeface="Calibri"/>
              <a:buNone/>
            </a:pPr>
            <a:r>
              <a:rPr b="1" lang="zh-TW">
                <a:solidFill>
                  <a:srgbClr val="FF0000"/>
                </a:solidFill>
                <a:latin typeface="DFKai-SB"/>
                <a:ea typeface="DFKai-SB"/>
                <a:cs typeface="DFKai-SB"/>
                <a:sym typeface="DFKai-SB"/>
              </a:rPr>
              <a:t>暖身</a:t>
            </a:r>
            <a:endParaRPr b="1">
              <a:solidFill>
                <a:srgbClr val="FF0000"/>
              </a:solidFill>
              <a:latin typeface="DFKai-SB"/>
              <a:ea typeface="DFKai-SB"/>
              <a:cs typeface="DFKai-SB"/>
              <a:sym typeface="DFKai-SB"/>
            </a:endParaRPr>
          </a:p>
        </p:txBody>
      </p:sp>
      <p:sp>
        <p:nvSpPr>
          <p:cNvPr id="102" name="Google Shape;102;p3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FF"/>
              </a:buClr>
              <a:buSzPts val="3200"/>
              <a:buFont typeface="DFKai-SB"/>
              <a:buChar char="•"/>
            </a:pPr>
            <a:r>
              <a:rPr b="1" lang="zh-TW">
                <a:solidFill>
                  <a:srgbClr val="0000FF"/>
                </a:solidFill>
                <a:latin typeface="DFKai-SB"/>
                <a:ea typeface="DFKai-SB"/>
                <a:cs typeface="DFKai-SB"/>
                <a:sym typeface="DFKai-SB"/>
              </a:rPr>
              <a:t>暖身是所有運動的必備事項，除了能讓自己行動更佳靈活以外，更是防止受傷得關鍵，做好暖身運動才是同學們該注重的環節。</a:t>
            </a:r>
            <a:endParaRPr b="1" u="sng">
              <a:solidFill>
                <a:srgbClr val="0000FF"/>
              </a:solidFill>
              <a:latin typeface="DFKai-SB"/>
              <a:ea typeface="DFKai-SB"/>
              <a:cs typeface="DFKai-SB"/>
              <a:sym typeface="DFKai-SB"/>
            </a:endParaRPr>
          </a:p>
        </p:txBody>
      </p:sp>
      <p:pic>
        <p:nvPicPr>
          <p:cNvPr id="103" name="Google Shape;103;p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7200" y="4123050"/>
            <a:ext cx="3624950" cy="25314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Google Shape;104;p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061850" y="4123058"/>
            <a:ext cx="3624950" cy="25314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20e21d81424de285280d78b1bf05e453.jpg" id="109" name="Google Shape;109;p4"/>
          <p:cNvPicPr preferRelativeResize="0"/>
          <p:nvPr/>
        </p:nvPicPr>
        <p:blipFill rotWithShape="1">
          <a:blip r:embed="rId3">
            <a:alphaModFix/>
          </a:blip>
          <a:srcRect b="20669" l="0" r="0" t="0"/>
          <a:stretch/>
        </p:blipFill>
        <p:spPr>
          <a:xfrm>
            <a:off x="0" y="-42"/>
            <a:ext cx="9144000" cy="6858042"/>
          </a:xfrm>
          <a:prstGeom prst="rect">
            <a:avLst/>
          </a:prstGeom>
          <a:noFill/>
          <a:ln>
            <a:noFill/>
          </a:ln>
        </p:spPr>
      </p:pic>
      <p:sp>
        <p:nvSpPr>
          <p:cNvPr id="110" name="Google Shape;110;p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400"/>
              <a:buFont typeface="Calibri"/>
              <a:buNone/>
            </a:pPr>
            <a:r>
              <a:rPr b="1" lang="zh-TW">
                <a:solidFill>
                  <a:srgbClr val="FF0000"/>
                </a:solidFill>
                <a:latin typeface="DFKai-SB"/>
                <a:ea typeface="DFKai-SB"/>
                <a:cs typeface="DFKai-SB"/>
                <a:sym typeface="DFKai-SB"/>
              </a:rPr>
              <a:t>練習</a:t>
            </a:r>
            <a:endParaRPr b="1">
              <a:solidFill>
                <a:srgbClr val="FF0000"/>
              </a:solidFill>
              <a:latin typeface="DFKai-SB"/>
              <a:ea typeface="DFKai-SB"/>
              <a:cs typeface="DFKai-SB"/>
              <a:sym typeface="DFKai-SB"/>
            </a:endParaRPr>
          </a:p>
        </p:txBody>
      </p:sp>
      <p:sp>
        <p:nvSpPr>
          <p:cNvPr id="111" name="Google Shape;111;p4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FF"/>
              </a:buClr>
              <a:buSzPts val="3200"/>
              <a:buFont typeface="DFKai-SB"/>
              <a:buChar char="•"/>
            </a:pPr>
            <a:r>
              <a:rPr b="1" lang="zh-TW">
                <a:solidFill>
                  <a:srgbClr val="0000FF"/>
                </a:solidFill>
                <a:latin typeface="DFKai-SB"/>
                <a:ea typeface="DFKai-SB"/>
                <a:cs typeface="DFKai-SB"/>
                <a:sym typeface="DFKai-SB"/>
              </a:rPr>
              <a:t>練習是賽前的重要環節，不僅是讓身體熟悉動作，更是尋找自己狀況的地方。</a:t>
            </a:r>
            <a:endParaRPr b="1" u="sng">
              <a:solidFill>
                <a:srgbClr val="0000FF"/>
              </a:solidFill>
              <a:latin typeface="DFKai-SB"/>
              <a:ea typeface="DFKai-SB"/>
              <a:cs typeface="DFKai-SB"/>
              <a:sym typeface="DFKai-SB"/>
            </a:endParaRPr>
          </a:p>
        </p:txBody>
      </p:sp>
      <p:pic>
        <p:nvPicPr>
          <p:cNvPr id="112" name="Google Shape;112;p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7209" y="3252125"/>
            <a:ext cx="2674307" cy="332011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477563" y="3252125"/>
            <a:ext cx="2490094" cy="3320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" name="Google Shape;114;p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313700" y="3252116"/>
            <a:ext cx="2490102" cy="33201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20e21d81424de285280d78b1bf05e453.jpg" id="119" name="Google Shape;119;p5"/>
          <p:cNvPicPr preferRelativeResize="0"/>
          <p:nvPr/>
        </p:nvPicPr>
        <p:blipFill rotWithShape="1">
          <a:blip r:embed="rId3">
            <a:alphaModFix/>
          </a:blip>
          <a:srcRect b="20669" l="0" r="0" t="0"/>
          <a:stretch/>
        </p:blipFill>
        <p:spPr>
          <a:xfrm>
            <a:off x="0" y="0"/>
            <a:ext cx="9144000" cy="6858042"/>
          </a:xfrm>
          <a:prstGeom prst="rect">
            <a:avLst/>
          </a:prstGeom>
          <a:noFill/>
          <a:ln>
            <a:noFill/>
          </a:ln>
        </p:spPr>
      </p:pic>
      <p:sp>
        <p:nvSpPr>
          <p:cNvPr id="120" name="Google Shape;120;p5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400"/>
              <a:buFont typeface="Calibri"/>
              <a:buNone/>
            </a:pPr>
            <a:r>
              <a:rPr b="1" lang="zh-TW">
                <a:solidFill>
                  <a:srgbClr val="FF0000"/>
                </a:solidFill>
                <a:latin typeface="DFKai-SB"/>
                <a:ea typeface="DFKai-SB"/>
                <a:cs typeface="DFKai-SB"/>
                <a:sym typeface="DFKai-SB"/>
              </a:rPr>
              <a:t>分組比賽</a:t>
            </a:r>
            <a:endParaRPr b="1">
              <a:solidFill>
                <a:srgbClr val="FF0000"/>
              </a:solidFill>
              <a:latin typeface="DFKai-SB"/>
              <a:ea typeface="DFKai-SB"/>
              <a:cs typeface="DFKai-SB"/>
              <a:sym typeface="DFKai-SB"/>
            </a:endParaRPr>
          </a:p>
        </p:txBody>
      </p:sp>
      <p:sp>
        <p:nvSpPr>
          <p:cNvPr id="121" name="Google Shape;121;p5"/>
          <p:cNvSpPr/>
          <p:nvPr/>
        </p:nvSpPr>
        <p:spPr>
          <a:xfrm>
            <a:off x="398002" y="1417650"/>
            <a:ext cx="4446300" cy="1112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32435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FF"/>
              </a:buClr>
              <a:buSzPts val="3210"/>
              <a:buFont typeface="DFKai-SB"/>
              <a:buChar char="●"/>
            </a:pPr>
            <a:r>
              <a:rPr b="1" i="0" lang="zh-TW" sz="3209" u="none" cap="none" strike="noStrike">
                <a:solidFill>
                  <a:srgbClr val="0000FF"/>
                </a:solidFill>
                <a:latin typeface="DFKai-SB"/>
                <a:ea typeface="DFKai-SB"/>
                <a:cs typeface="DFKai-SB"/>
                <a:sym typeface="DFKai-SB"/>
              </a:rPr>
              <a:t>比賽是讓人沸騰的時刻，把握每次進攻擊守備的機會，守下每一分，攻下每一</a:t>
            </a:r>
            <a:r>
              <a:rPr b="1" lang="zh-TW" sz="3209">
                <a:solidFill>
                  <a:srgbClr val="0000FF"/>
                </a:solidFill>
                <a:latin typeface="DFKai-SB"/>
                <a:ea typeface="DFKai-SB"/>
                <a:cs typeface="DFKai-SB"/>
                <a:sym typeface="DFKai-SB"/>
              </a:rPr>
              <a:t>分。</a:t>
            </a:r>
            <a:r>
              <a:rPr b="1" i="0" lang="zh-TW" sz="3209" u="none" cap="none" strike="noStrike">
                <a:solidFill>
                  <a:srgbClr val="0000FF"/>
                </a:solidFill>
                <a:latin typeface="DFKai-SB"/>
                <a:ea typeface="DFKai-SB"/>
                <a:cs typeface="DFKai-SB"/>
                <a:sym typeface="DFKai-SB"/>
              </a:rPr>
              <a:t>分</a:t>
            </a:r>
            <a:r>
              <a:rPr b="1" lang="zh-TW" sz="3209" u="sng">
                <a:solidFill>
                  <a:srgbClr val="0000FF"/>
                </a:solidFill>
                <a:latin typeface="DFKai-SB"/>
                <a:ea typeface="DFKai-SB"/>
                <a:cs typeface="DFKai-SB"/>
                <a:sym typeface="DFKai-SB"/>
              </a:rPr>
              <a:t>。。</a:t>
            </a:r>
            <a:endParaRPr b="1" i="0" sz="3209" cap="none" strike="noStrike">
              <a:solidFill>
                <a:srgbClr val="0000FF"/>
              </a:solidFill>
              <a:latin typeface="DFKai-SB"/>
              <a:ea typeface="DFKai-SB"/>
              <a:cs typeface="DFKai-SB"/>
              <a:sym typeface="DFKai-SB"/>
            </a:endParaRPr>
          </a:p>
        </p:txBody>
      </p:sp>
      <p:pic>
        <p:nvPicPr>
          <p:cNvPr id="122" name="Google Shape;122;p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98000" y="4043513"/>
            <a:ext cx="3937900" cy="27499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p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571999" y="3978954"/>
            <a:ext cx="4122772" cy="28790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279375" y="1417650"/>
            <a:ext cx="3415398" cy="25615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6"/>
          <p:cNvSpPr txBox="1"/>
          <p:nvPr>
            <p:ph type="title"/>
          </p:nvPr>
        </p:nvSpPr>
        <p:spPr>
          <a:xfrm>
            <a:off x="428596" y="85723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959"/>
              <a:buFont typeface="Erica One"/>
              <a:buNone/>
            </a:pPr>
            <a:r>
              <a:rPr b="1" lang="zh-TW" sz="3959">
                <a:solidFill>
                  <a:srgbClr val="FF0000"/>
                </a:solidFill>
                <a:latin typeface="DFKai-SB"/>
                <a:ea typeface="DFKai-SB"/>
                <a:cs typeface="DFKai-SB"/>
                <a:sym typeface="DFKai-SB"/>
              </a:rPr>
              <a:t>享受比賽，快樂打球!</a:t>
            </a:r>
            <a:br>
              <a:rPr lang="zh-TW" sz="3959">
                <a:solidFill>
                  <a:srgbClr val="FF0000"/>
                </a:solidFill>
              </a:rPr>
            </a:br>
            <a:br>
              <a:rPr lang="zh-TW" sz="3959">
                <a:solidFill>
                  <a:srgbClr val="FF0000"/>
                </a:solidFill>
              </a:rPr>
            </a:br>
            <a:r>
              <a:rPr b="1" lang="zh-TW" sz="5470" u="sng">
                <a:solidFill>
                  <a:srgbClr val="FF0000"/>
                </a:solidFill>
                <a:latin typeface="DFKai-SB"/>
                <a:ea typeface="DFKai-SB"/>
                <a:cs typeface="DFKai-SB"/>
                <a:sym typeface="DFKai-SB"/>
              </a:rPr>
              <a:t>文興樂樂棒!</a:t>
            </a:r>
            <a:br>
              <a:rPr lang="zh-TW" sz="3959">
                <a:solidFill>
                  <a:srgbClr val="FF0000"/>
                </a:solidFill>
              </a:rPr>
            </a:br>
            <a:endParaRPr sz="3959">
              <a:solidFill>
                <a:srgbClr val="FFFF00"/>
              </a:solidFill>
            </a:endParaRPr>
          </a:p>
        </p:txBody>
      </p:sp>
      <p:sp>
        <p:nvSpPr>
          <p:cNvPr id="130" name="Google Shape;130;p6"/>
          <p:cNvSpPr/>
          <p:nvPr/>
        </p:nvSpPr>
        <p:spPr>
          <a:xfrm>
            <a:off x="1864410" y="5725228"/>
            <a:ext cx="5358000" cy="8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650"/>
              <a:buFont typeface="Arial"/>
              <a:buNone/>
            </a:pPr>
            <a:r>
              <a:rPr i="0" lang="zh-TW" sz="4650" u="none" cap="none" strike="noStrike">
                <a:solidFill>
                  <a:srgbClr val="FFFF00"/>
                </a:solidFill>
                <a:highlight>
                  <a:srgbClr val="205C20"/>
                </a:highlight>
                <a:latin typeface="DFKai-SB"/>
                <a:ea typeface="DFKai-SB"/>
                <a:cs typeface="DFKai-SB"/>
                <a:sym typeface="DFKai-SB"/>
              </a:rPr>
              <a:t>歡迎你們的加入!</a:t>
            </a:r>
            <a:endParaRPr i="0" sz="4650" u="none" cap="none" strike="noStrike">
              <a:solidFill>
                <a:schemeClr val="dk1"/>
              </a:solidFill>
              <a:highlight>
                <a:srgbClr val="205C20"/>
              </a:highlight>
              <a:latin typeface="DFKai-SB"/>
              <a:ea typeface="DFKai-SB"/>
              <a:cs typeface="DFKai-SB"/>
              <a:sym typeface="DFKai-SB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佈景主題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DER</dc:creator>
</cp:coreProperties>
</file>