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2" r:id="rId10"/>
    <p:sldId id="263" r:id="rId11"/>
    <p:sldId id="268" r:id="rId12"/>
    <p:sldId id="269" r:id="rId13"/>
    <p:sldId id="270" r:id="rId14"/>
    <p:sldId id="275" r:id="rId15"/>
    <p:sldId id="276" r:id="rId16"/>
    <p:sldId id="277" r:id="rId17"/>
    <p:sldId id="272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66" r:id="rId3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554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1A76F-B2D7-46BE-8342-7190C6E17705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9545F-A278-4A50-AA55-7D7390DD7F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1808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9545F-A278-4A50-AA55-7D7390DD7FD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1294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9545F-A278-4A50-AA55-7D7390DD7FD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225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475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703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48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30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07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270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6979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27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564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734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024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8FEC5-9476-4B29-BD7A-2497C8E8F5E1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4228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28628" y="20623"/>
            <a:ext cx="9841215" cy="6988087"/>
          </a:xfrm>
          <a:prstGeom prst="rect">
            <a:avLst/>
          </a:prstGeom>
        </p:spPr>
      </p:pic>
      <p:pic>
        <p:nvPicPr>
          <p:cNvPr id="27" name="Alan Walker - Alo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 out="1325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61070" y="5887144"/>
            <a:ext cx="609600" cy="6096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691680" y="36952"/>
            <a:ext cx="54006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7000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 Rounded MT Bold" panose="020F0704030504030204" pitchFamily="34" charset="0"/>
              </a:rPr>
              <a:t>108</a:t>
            </a:r>
            <a:endParaRPr lang="zh-TW" altLang="en-US" sz="17000" dirty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53927" y="2924944"/>
            <a:ext cx="787908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0" dirty="0" smtClean="0">
                <a:latin typeface="TypeLand 康熙字典體" pitchFamily="50" charset="-120"/>
                <a:ea typeface="TypeLand 康熙字典體" pitchFamily="50" charset="-120"/>
              </a:rPr>
              <a:t>羽球社</a:t>
            </a:r>
            <a:endParaRPr lang="zh-TW" altLang="en-US" sz="20000" dirty="0">
              <a:latin typeface="TypeLand 康熙字典體" pitchFamily="50" charset="-120"/>
              <a:ea typeface="TypeLand 康熙字典體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105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4151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688" y="3573016"/>
            <a:ext cx="2808312" cy="3125774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3892212" y="1583615"/>
            <a:ext cx="51125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羽球場上沒有打不贏的對手，只有打不贏他的人</a:t>
            </a:r>
            <a:r>
              <a:rPr lang="zh-TW" altLang="en-US" sz="3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羽球場上沒有輸球的人，只有輸不起的人</a:t>
            </a:r>
            <a:r>
              <a:rPr lang="zh-TW" altLang="en-US" sz="3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羽球場上沒有比賽常勝的王者，只有風度過人的賢者！</a:t>
            </a:r>
          </a:p>
        </p:txBody>
      </p:sp>
      <p:sp>
        <p:nvSpPr>
          <p:cNvPr id="9" name="矩形 8"/>
          <p:cNvSpPr/>
          <p:nvPr/>
        </p:nvSpPr>
        <p:spPr>
          <a:xfrm>
            <a:off x="1871700" y="760736"/>
            <a:ext cx="5184576" cy="100811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TW" altLang="en-US" sz="80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羽球的信念</a:t>
            </a:r>
            <a:endParaRPr lang="zh-TW" altLang="en-US" sz="8000" b="1" dirty="0">
              <a:ln w="18000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97017"/>
            <a:ext cx="3784708" cy="4409368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467544" y="606176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↑羽球國手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戴資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穎</a:t>
            </a: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727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9880"/>
            <a:ext cx="2995578" cy="292836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059" y="692696"/>
            <a:ext cx="3947930" cy="592189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728">
            <a:off x="48241" y="820895"/>
            <a:ext cx="16213283" cy="230663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70" y="2515606"/>
            <a:ext cx="18068429" cy="257056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800886"/>
            <a:ext cx="19055014" cy="271092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9577">
            <a:off x="353546" y="83216"/>
            <a:ext cx="10312747" cy="146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5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4" y="4753126"/>
            <a:ext cx="2016224" cy="19053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  <a14:imgEffect>
                      <a14:brightnessContrast bright="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46916"/>
            <a:ext cx="3995936" cy="5327915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 rot="21361972">
            <a:off x="470240" y="638598"/>
            <a:ext cx="81743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 smtClean="0">
                <a:solidFill>
                  <a:schemeClr val="tx2">
                    <a:lumMod val="75000"/>
                  </a:schemeClr>
                </a:solidFill>
              </a:rPr>
              <a:t>           </a:t>
            </a:r>
            <a:r>
              <a:rPr lang="zh-TW" altLang="en-US" sz="7200" b="1" dirty="0" smtClean="0"/>
              <a:t>接下來</a:t>
            </a:r>
            <a:endParaRPr lang="en-US" altLang="zh-TW" sz="7200" b="1" dirty="0" smtClean="0"/>
          </a:p>
          <a:p>
            <a:r>
              <a:rPr lang="zh-TW" altLang="en-US" sz="7200" b="1" dirty="0" smtClean="0"/>
              <a:t>就請大家好好欣賞我們的學習點滴吧</a:t>
            </a:r>
            <a:endParaRPr lang="en-US" altLang="zh-TW" sz="7200" b="1" dirty="0" smtClean="0"/>
          </a:p>
          <a:p>
            <a:r>
              <a:rPr lang="zh-TW" altLang="en-US" sz="7200" b="1" dirty="0" smtClean="0"/>
              <a:t>     ✌✌✌✌✌✌</a:t>
            </a:r>
            <a:endParaRPr lang="zh-TW" altLang="en-US" sz="7200" b="1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52591">
            <a:off x="455891" y="183309"/>
            <a:ext cx="1644115" cy="168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6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2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2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2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0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7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8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5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1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6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8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9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7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0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0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7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3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0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4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26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7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7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3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3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9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0646"/>
            <a:ext cx="9144000" cy="63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09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80</Words>
  <Application>Microsoft Office PowerPoint</Application>
  <PresentationFormat>如螢幕大小 (4:3)</PresentationFormat>
  <Paragraphs>16</Paragraphs>
  <Slides>32</Slides>
  <Notes>2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3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105羽球社成果展</dc:title>
  <dc:creator>User</dc:creator>
  <cp:lastModifiedBy>AABB</cp:lastModifiedBy>
  <cp:revision>15</cp:revision>
  <dcterms:created xsi:type="dcterms:W3CDTF">2017-06-02T02:29:15Z</dcterms:created>
  <dcterms:modified xsi:type="dcterms:W3CDTF">2020-06-04T13:38:37Z</dcterms:modified>
</cp:coreProperties>
</file>