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4" r:id="rId6"/>
    <p:sldId id="265" r:id="rId7"/>
    <p:sldId id="260" r:id="rId8"/>
    <p:sldId id="261" r:id="rId9"/>
    <p:sldId id="262" r:id="rId10"/>
    <p:sldId id="263" r:id="rId11"/>
    <p:sldId id="268" r:id="rId12"/>
    <p:sldId id="269" r:id="rId13"/>
    <p:sldId id="270" r:id="rId14"/>
    <p:sldId id="271" r:id="rId15"/>
    <p:sldId id="274" r:id="rId16"/>
    <p:sldId id="275" r:id="rId17"/>
    <p:sldId id="276" r:id="rId18"/>
    <p:sldId id="277" r:id="rId19"/>
    <p:sldId id="272" r:id="rId20"/>
    <p:sldId id="266" r:id="rId21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12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F1A76F-B2D7-46BE-8342-7190C6E17705}" type="datetimeFigureOut">
              <a:rPr lang="zh-TW" altLang="en-US" smtClean="0"/>
              <a:t>2017/6/2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69545F-A278-4A50-AA55-7D7390DD7FD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518087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69545F-A278-4A50-AA55-7D7390DD7FD5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12944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69545F-A278-4A50-AA55-7D7390DD7FD5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1225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2017/6/2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94751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2017/6/2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57037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2017/6/2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7485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2017/6/2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4304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2017/6/2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0709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2017/6/2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72700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2017/6/2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66979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2017/6/2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5279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2017/6/2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55649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2017/6/2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53734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2017/6/2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4024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78FEC5-9476-4B29-BD7A-2497C8E8F5E1}" type="datetimeFigureOut">
              <a:rPr lang="zh-TW" altLang="en-US" smtClean="0"/>
              <a:t>2017/6/2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54228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jp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圖片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371393" y="-150695"/>
            <a:ext cx="9841215" cy="6988087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263">
            <a:off x="-269257" y="148134"/>
            <a:ext cx="22303723" cy="3173107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7498">
            <a:off x="57386" y="2156457"/>
            <a:ext cx="16685293" cy="2373784"/>
          </a:xfrm>
          <a:prstGeom prst="rect">
            <a:avLst/>
          </a:prstGeom>
        </p:spPr>
      </p:pic>
      <p:sp>
        <p:nvSpPr>
          <p:cNvPr id="22" name="減號 21"/>
          <p:cNvSpPr/>
          <p:nvPr/>
        </p:nvSpPr>
        <p:spPr>
          <a:xfrm rot="21329637">
            <a:off x="-376138" y="3235484"/>
            <a:ext cx="9766004" cy="700235"/>
          </a:xfrm>
          <a:prstGeom prst="mathMinus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pic>
        <p:nvPicPr>
          <p:cNvPr id="23" name="圖片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5510">
            <a:off x="1280556" y="2207542"/>
            <a:ext cx="6537317" cy="2756117"/>
          </a:xfrm>
          <a:prstGeom prst="rect">
            <a:avLst/>
          </a:prstGeom>
        </p:spPr>
      </p:pic>
      <p:pic>
        <p:nvPicPr>
          <p:cNvPr id="27" name="Alan Walker - Alon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1000" out="13250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561070" y="58871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050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64151" numSld="999" showWhenStopped="0">
                <p:cTn id="2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  <p:bldLst>
      <p:bldP spid="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圖片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688" y="3573016"/>
            <a:ext cx="2808312" cy="3125774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3892212" y="1583615"/>
            <a:ext cx="511256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b="1" dirty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羽球場上沒有打不贏的對手，只有打不贏他的人</a:t>
            </a:r>
            <a:r>
              <a:rPr lang="zh-TW" altLang="en-US" sz="3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！</a:t>
            </a:r>
            <a:endParaRPr lang="en-US" altLang="zh-TW" sz="3000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sz="3000" b="1" dirty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sz="3000" b="1" dirty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000" b="1" dirty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羽球場上沒有輸球的人，只有輸不起的人</a:t>
            </a:r>
            <a:r>
              <a:rPr lang="zh-TW" altLang="en-US" sz="3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！</a:t>
            </a:r>
            <a:endParaRPr lang="en-US" altLang="zh-TW" sz="3000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sz="3000" b="1" dirty="0" smtClean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sz="3000" b="1" dirty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000" b="1" dirty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羽球場上沒有比賽常勝的王者，只有風度過人的賢者！</a:t>
            </a:r>
          </a:p>
        </p:txBody>
      </p:sp>
      <p:sp>
        <p:nvSpPr>
          <p:cNvPr id="9" name="矩形 8"/>
          <p:cNvSpPr/>
          <p:nvPr/>
        </p:nvSpPr>
        <p:spPr>
          <a:xfrm>
            <a:off x="1871700" y="760736"/>
            <a:ext cx="5184576" cy="1008112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zh-TW" altLang="en-US" sz="8000" b="1" dirty="0" smtClean="0">
                <a:ln w="18000">
                  <a:solidFill>
                    <a:schemeClr val="accent1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羽球的信念</a:t>
            </a:r>
            <a:endParaRPr lang="zh-TW" altLang="en-US" sz="8000" b="1" dirty="0">
              <a:ln w="18000">
                <a:solidFill>
                  <a:schemeClr val="accent1">
                    <a:lumMod val="75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597017"/>
            <a:ext cx="3784708" cy="4409368"/>
          </a:xfrm>
          <a:prstGeom prst="rect">
            <a:avLst/>
          </a:prstGeom>
        </p:spPr>
      </p:pic>
      <p:sp>
        <p:nvSpPr>
          <p:cNvPr id="13" name="文字方塊 12"/>
          <p:cNvSpPr txBox="1"/>
          <p:nvPr/>
        </p:nvSpPr>
        <p:spPr>
          <a:xfrm>
            <a:off x="467544" y="6061764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 ↑羽球國手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戴資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穎</a:t>
            </a:r>
            <a:endParaRPr lang="zh-TW" altLang="en-US" sz="24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72769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59880"/>
            <a:ext cx="2995578" cy="2928369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0059" y="692696"/>
            <a:ext cx="3947930" cy="5921896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4728">
            <a:off x="48241" y="820895"/>
            <a:ext cx="16213283" cy="2306632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670" y="2515606"/>
            <a:ext cx="18068429" cy="2570560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3800886"/>
            <a:ext cx="19055014" cy="2710920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9577">
            <a:off x="353546" y="83216"/>
            <a:ext cx="10312747" cy="1467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25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64" y="4753126"/>
            <a:ext cx="2016224" cy="1905332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encilSketch/>
                    </a14:imgEffect>
                    <a14:imgEffect>
                      <a14:brightnessContrast bright="3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546916"/>
            <a:ext cx="3995936" cy="5327915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 rot="21361972">
            <a:off x="470240" y="638598"/>
            <a:ext cx="817435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7200" b="1" dirty="0" smtClean="0">
                <a:solidFill>
                  <a:schemeClr val="tx2">
                    <a:lumMod val="75000"/>
                  </a:schemeClr>
                </a:solidFill>
              </a:rPr>
              <a:t>           </a:t>
            </a:r>
            <a:r>
              <a:rPr lang="zh-TW" altLang="en-US" sz="7200" b="1" dirty="0" smtClean="0"/>
              <a:t>接下來</a:t>
            </a:r>
            <a:endParaRPr lang="en-US" altLang="zh-TW" sz="7200" b="1" dirty="0" smtClean="0"/>
          </a:p>
          <a:p>
            <a:r>
              <a:rPr lang="zh-TW" altLang="en-US" sz="7200" b="1" dirty="0" smtClean="0"/>
              <a:t>就請大家好好欣賞我們的學習點滴吧</a:t>
            </a:r>
            <a:endParaRPr lang="en-US" altLang="zh-TW" sz="7200" b="1" dirty="0" smtClean="0"/>
          </a:p>
          <a:p>
            <a:r>
              <a:rPr lang="zh-TW" altLang="en-US" sz="7200" b="1" dirty="0" smtClean="0"/>
              <a:t>     ✌✌✌✌✌✌</a:t>
            </a:r>
            <a:endParaRPr lang="zh-TW" altLang="en-US" sz="7200" b="1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52591">
            <a:off x="455891" y="183309"/>
            <a:ext cx="1644115" cy="1687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761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129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722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722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309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07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0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87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580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25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076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375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21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667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287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552" y="24924"/>
            <a:ext cx="9823590" cy="6833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692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60646"/>
            <a:ext cx="9144000" cy="6391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709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77</Words>
  <Application>Microsoft Office PowerPoint</Application>
  <PresentationFormat>如螢幕大小 (4:3)</PresentationFormat>
  <Paragraphs>14</Paragraphs>
  <Slides>20</Slides>
  <Notes>2</Notes>
  <HiddenSlides>0</HiddenSlides>
  <MMClips>1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20</vt:i4>
      </vt:variant>
    </vt:vector>
  </HeadingPairs>
  <TitlesOfParts>
    <vt:vector size="21" baseType="lpstr"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105羽球社成果展</dc:title>
  <dc:creator>User</dc:creator>
  <cp:lastModifiedBy>User</cp:lastModifiedBy>
  <cp:revision>12</cp:revision>
  <dcterms:created xsi:type="dcterms:W3CDTF">2017-06-02T02:29:15Z</dcterms:created>
  <dcterms:modified xsi:type="dcterms:W3CDTF">2017-06-02T04:13:28Z</dcterms:modified>
</cp:coreProperties>
</file>