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Nunito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Nunito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Nunito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Nunito-bold.fntdata"/><Relationship Id="rId6" Type="http://schemas.openxmlformats.org/officeDocument/2006/relationships/slide" Target="slides/slide1.xml"/><Relationship Id="rId18" Type="http://schemas.openxmlformats.org/officeDocument/2006/relationships/font" Target="fonts/Nunito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1c17eabaef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1c17eabaef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1c17eabaef_0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11c17eabaef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1c17eabaef_0_1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1c17eabaef_0_1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1c17eabaef_0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11c17eabaef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1c17eabaef_0_1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11c17eabaef_0_1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11c17eabaef_0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11c17eabaef_0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11c17eabaef_0_1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11c17eabaef_0_1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11c17eabaef_0_1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11c17eabaef_0_1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1c17eabaef_0_1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11c17eabaef_0_1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11c17eabaef_0_1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11c17eabaef_0_1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11c17eabaef_0_1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11c17eabaef_0_1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jpg"/><Relationship Id="rId4" Type="http://schemas.openxmlformats.org/officeDocument/2006/relationships/image" Target="../media/image1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Relationship Id="rId4" Type="http://schemas.openxmlformats.org/officeDocument/2006/relationships/image" Target="../media/image1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9.jpg"/><Relationship Id="rId4" Type="http://schemas.openxmlformats.org/officeDocument/2006/relationships/image" Target="../media/image1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jpg"/><Relationship Id="rId4" Type="http://schemas.openxmlformats.org/officeDocument/2006/relationships/image" Target="../media/image13.jpg"/><Relationship Id="rId5" Type="http://schemas.openxmlformats.org/officeDocument/2006/relationships/image" Target="../media/image1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Relationship Id="rId4" Type="http://schemas.openxmlformats.org/officeDocument/2006/relationships/image" Target="../media/image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jpg"/><Relationship Id="rId4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jpg"/><Relationship Id="rId4" Type="http://schemas.openxmlformats.org/officeDocument/2006/relationships/image" Target="../media/image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jpg"/><Relationship Id="rId4" Type="http://schemas.openxmlformats.org/officeDocument/2006/relationships/image" Target="../media/image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jpg"/><Relationship Id="rId4" Type="http://schemas.openxmlformats.org/officeDocument/2006/relationships/image" Target="../media/image8.jpg"/><Relationship Id="rId5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動漫社成果發表</a:t>
            </a:r>
            <a:endParaRPr/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製作人:社長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/>
          <p:nvPr>
            <p:ph type="title"/>
          </p:nvPr>
        </p:nvSpPr>
        <p:spPr>
          <a:xfrm>
            <a:off x="2303700" y="619175"/>
            <a:ext cx="4536600" cy="38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成果展示</a:t>
            </a:r>
            <a:endParaRPr/>
          </a:p>
        </p:txBody>
      </p:sp>
      <p:sp>
        <p:nvSpPr>
          <p:cNvPr id="135" name="Google Shape;135;p14"/>
          <p:cNvSpPr txBox="1"/>
          <p:nvPr>
            <p:ph idx="1" type="body"/>
          </p:nvPr>
        </p:nvSpPr>
        <p:spPr>
          <a:xfrm>
            <a:off x="819150" y="1140825"/>
            <a:ext cx="7505700" cy="329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2973538" y="536713"/>
            <a:ext cx="3624599" cy="4832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5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3" name="Google Shape;14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275" y="731325"/>
            <a:ext cx="5063875" cy="3797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56150" y="1435800"/>
            <a:ext cx="3429002" cy="25717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16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1" name="Google Shape;15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2702733" y="-569759"/>
            <a:ext cx="4712225" cy="62829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7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7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8" name="Google Shape;15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2643187" y="9750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2643187" y="97500"/>
            <a:ext cx="385762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8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6" name="Google Shape;16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41322" y="658800"/>
            <a:ext cx="2881302" cy="3841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1564238" y="23461"/>
            <a:ext cx="3837500" cy="51166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9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9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4" name="Google Shape;17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2204722" y="-611198"/>
            <a:ext cx="4734551" cy="6365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2204722" y="-611198"/>
            <a:ext cx="4734551" cy="6365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400000">
            <a:off x="2204722" y="-611198"/>
            <a:ext cx="4734551" cy="6365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0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20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3" name="Google Shape;18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8672" y="209650"/>
            <a:ext cx="2917901" cy="3890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3900" y="463175"/>
            <a:ext cx="5232876" cy="3924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1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21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91" name="Google Shape;19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525" y="214525"/>
            <a:ext cx="4134298" cy="3100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9825" y="1145700"/>
            <a:ext cx="4134298" cy="31007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2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22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99" name="Google Shape;19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0200" y="204775"/>
            <a:ext cx="3958748" cy="2969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68950" y="1613750"/>
            <a:ext cx="4400824" cy="3300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3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23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07" name="Google Shape;20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4775" y="199500"/>
            <a:ext cx="4163548" cy="3122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73525" y="1800188"/>
            <a:ext cx="4163548" cy="31226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2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15" name="Google Shape;21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4800" y="209625"/>
            <a:ext cx="4148900" cy="3568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4800" y="209625"/>
            <a:ext cx="4148900" cy="3568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1670188"/>
            <a:ext cx="4359649" cy="3269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