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8" r:id="rId2"/>
    <p:sldId id="258" r:id="rId3"/>
    <p:sldId id="259" r:id="rId4"/>
    <p:sldId id="264" r:id="rId5"/>
    <p:sldId id="265" r:id="rId6"/>
    <p:sldId id="260" r:id="rId7"/>
    <p:sldId id="261" r:id="rId8"/>
    <p:sldId id="262" r:id="rId9"/>
    <p:sldId id="263" r:id="rId10"/>
    <p:sldId id="268" r:id="rId11"/>
    <p:sldId id="269" r:id="rId12"/>
    <p:sldId id="270" r:id="rId13"/>
    <p:sldId id="271" r:id="rId14"/>
    <p:sldId id="274" r:id="rId15"/>
    <p:sldId id="275" r:id="rId16"/>
    <p:sldId id="276" r:id="rId17"/>
    <p:sldId id="266" r:id="rId1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18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F1A76F-B2D7-46BE-8342-7190C6E17705}" type="datetimeFigureOut">
              <a:rPr lang="zh-TW" altLang="en-US" smtClean="0"/>
              <a:t>2018/5/21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69545F-A278-4A50-AA55-7D7390DD7FD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1808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69545F-A278-4A50-AA55-7D7390DD7FD5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1225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2018/5/21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4751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2018/5/21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7037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2018/5/21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7485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2018/5/21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4304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2018/5/21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0709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2018/5/21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2700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2018/5/21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6979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2018/5/21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5279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2018/5/21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5649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2018/5/21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3734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2018/5/21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4024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8FEC5-9476-4B29-BD7A-2497C8E8F5E1}" type="datetimeFigureOut">
              <a:rPr lang="zh-TW" altLang="en-US" smtClean="0"/>
              <a:t>2018/5/21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4228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ln w="76200" cmpd="tri"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en-US" altLang="zh-TW" sz="7200" dirty="0" smtClean="0">
                <a:solidFill>
                  <a:schemeClr val="accent1"/>
                </a:solidFill>
                <a:latin typeface="王漢宗海報體一半天水" pitchFamily="18" charset="-120"/>
                <a:ea typeface="王漢宗海報體一半天水" pitchFamily="18" charset="-120"/>
              </a:rPr>
              <a:t>106</a:t>
            </a:r>
            <a:r>
              <a:rPr lang="zh-TW" altLang="en-US" sz="7200" dirty="0" smtClean="0">
                <a:solidFill>
                  <a:schemeClr val="accent1"/>
                </a:solidFill>
                <a:latin typeface="王漢宗海報體一半天水" pitchFamily="18" charset="-120"/>
                <a:ea typeface="王漢宗海報體一半天水" pitchFamily="18" charset="-120"/>
              </a:rPr>
              <a:t>羽球社成果</a:t>
            </a:r>
            <a:endParaRPr lang="zh-TW" altLang="en-US" sz="7200" dirty="0">
              <a:solidFill>
                <a:schemeClr val="accent1"/>
              </a:solidFill>
              <a:latin typeface="王漢宗海報體一半天水" pitchFamily="18" charset="-120"/>
              <a:ea typeface="王漢宗海報體一半天水" pitchFamily="18" charset="-120"/>
            </a:endParaRPr>
          </a:p>
        </p:txBody>
      </p:sp>
      <p:sp>
        <p:nvSpPr>
          <p:cNvPr id="4" name="副標題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6989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059" y="692696"/>
            <a:ext cx="3947930" cy="592189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4728">
            <a:off x="48241" y="820895"/>
            <a:ext cx="16213283" cy="230663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670" y="2515606"/>
            <a:ext cx="18068429" cy="257056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800886"/>
            <a:ext cx="19055014" cy="271092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9577">
            <a:off x="353546" y="83216"/>
            <a:ext cx="10312747" cy="1467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25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200000">
            <a:off x="6862742" y="4683107"/>
            <a:ext cx="2016224" cy="1905332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 rot="21361972">
            <a:off x="470240" y="638598"/>
            <a:ext cx="81743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b="1" dirty="0" smtClean="0">
                <a:solidFill>
                  <a:schemeClr val="tx2">
                    <a:lumMod val="75000"/>
                  </a:schemeClr>
                </a:solidFill>
              </a:rPr>
              <a:t>           </a:t>
            </a:r>
            <a:r>
              <a:rPr lang="zh-TW" altLang="en-US" sz="7200" b="1" dirty="0" smtClean="0">
                <a:solidFill>
                  <a:srgbClr val="00B0F0"/>
                </a:solidFill>
                <a:latin typeface="王漢宗海報體一半天水" pitchFamily="18" charset="-120"/>
                <a:ea typeface="王漢宗海報體一半天水" pitchFamily="18" charset="-120"/>
              </a:rPr>
              <a:t>接下來</a:t>
            </a:r>
            <a:endParaRPr lang="en-US" altLang="zh-TW" sz="7200" b="1" dirty="0" smtClean="0">
              <a:solidFill>
                <a:srgbClr val="00B0F0"/>
              </a:solidFill>
              <a:latin typeface="王漢宗海報體一半天水" pitchFamily="18" charset="-120"/>
              <a:ea typeface="王漢宗海報體一半天水" pitchFamily="18" charset="-120"/>
            </a:endParaRPr>
          </a:p>
          <a:p>
            <a:pPr algn="ctr"/>
            <a:r>
              <a:rPr lang="zh-TW" altLang="en-US" sz="7200" b="1" dirty="0" smtClean="0">
                <a:solidFill>
                  <a:srgbClr val="00B0F0"/>
                </a:solidFill>
                <a:latin typeface="王漢宗海報體一半天水" pitchFamily="18" charset="-120"/>
                <a:ea typeface="王漢宗海報體一半天水" pitchFamily="18" charset="-120"/>
              </a:rPr>
              <a:t>就請大家好好欣賞</a:t>
            </a:r>
            <a:r>
              <a:rPr lang="zh-TW" altLang="en-US" sz="7200" b="1" dirty="0" smtClean="0">
                <a:solidFill>
                  <a:srgbClr val="00B0F0"/>
                </a:solidFill>
                <a:latin typeface="王漢宗海報體一半天水" pitchFamily="18" charset="-120"/>
                <a:ea typeface="王漢宗海報體一半天水" pitchFamily="18" charset="-120"/>
              </a:rPr>
              <a:t>我們羽球社吧</a:t>
            </a:r>
            <a:r>
              <a:rPr lang="en-US" altLang="zh-TW" sz="7200" b="1" dirty="0" smtClean="0">
                <a:solidFill>
                  <a:srgbClr val="00B0F0"/>
                </a:solidFill>
                <a:latin typeface="王漢宗海報體一半天水" pitchFamily="18" charset="-120"/>
                <a:ea typeface="王漢宗海報體一半天水" pitchFamily="18" charset="-120"/>
              </a:rPr>
              <a:t>!</a:t>
            </a:r>
            <a:r>
              <a:rPr lang="zh-TW" altLang="en-US" sz="7200" b="1" dirty="0" smtClean="0"/>
              <a:t>     </a:t>
            </a:r>
            <a:r>
              <a:rPr lang="zh-TW" altLang="en-US" sz="7200" b="1" dirty="0" smtClean="0">
                <a:solidFill>
                  <a:srgbClr val="FF0000"/>
                </a:solidFill>
              </a:rPr>
              <a:t>✌</a:t>
            </a:r>
            <a:r>
              <a:rPr lang="zh-TW" altLang="en-US" sz="7200" b="1" dirty="0" smtClean="0">
                <a:solidFill>
                  <a:srgbClr val="00B0F0"/>
                </a:solidFill>
              </a:rPr>
              <a:t>✌</a:t>
            </a:r>
            <a:r>
              <a:rPr lang="zh-TW" altLang="en-US" sz="7200" b="1" dirty="0" smtClean="0">
                <a:solidFill>
                  <a:srgbClr val="FF0000"/>
                </a:solidFill>
              </a:rPr>
              <a:t>✌</a:t>
            </a:r>
            <a:r>
              <a:rPr lang="zh-TW" altLang="en-US" sz="7200" b="1" dirty="0" smtClean="0">
                <a:solidFill>
                  <a:srgbClr val="00B0F0"/>
                </a:solidFill>
              </a:rPr>
              <a:t>✌</a:t>
            </a:r>
            <a:r>
              <a:rPr lang="zh-TW" altLang="en-US" sz="7200" b="1" dirty="0" smtClean="0">
                <a:solidFill>
                  <a:srgbClr val="FF0000"/>
                </a:solidFill>
              </a:rPr>
              <a:t>✌</a:t>
            </a:r>
            <a:r>
              <a:rPr lang="zh-TW" altLang="en-US" sz="7200" b="1" dirty="0" smtClean="0">
                <a:solidFill>
                  <a:srgbClr val="00B0F0"/>
                </a:solidFill>
              </a:rPr>
              <a:t>✌</a:t>
            </a:r>
            <a:endParaRPr lang="zh-TW" altLang="en-US" sz="7200" b="1" dirty="0">
              <a:solidFill>
                <a:srgbClr val="00B0F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52591">
            <a:off x="455891" y="183309"/>
            <a:ext cx="1644115" cy="1687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61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12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576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72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8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72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30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8" y="2193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07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0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8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9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58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56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25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07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37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57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21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23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66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720" y="44624"/>
            <a:ext cx="9144000" cy="639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709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23</Words>
  <Application>Microsoft Office PowerPoint</Application>
  <PresentationFormat>如螢幕大小 (4:3)</PresentationFormat>
  <Paragraphs>4</Paragraphs>
  <Slides>17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18" baseType="lpstr">
      <vt:lpstr>Office 佈景主題</vt:lpstr>
      <vt:lpstr>106羽球社成果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105羽球社成果展</dc:title>
  <dc:creator>User</dc:creator>
  <cp:lastModifiedBy>User</cp:lastModifiedBy>
  <cp:revision>16</cp:revision>
  <dcterms:created xsi:type="dcterms:W3CDTF">2017-06-02T02:29:15Z</dcterms:created>
  <dcterms:modified xsi:type="dcterms:W3CDTF">2018-05-21T05:03:14Z</dcterms:modified>
</cp:coreProperties>
</file>