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6" r:id="rId2"/>
    <p:sldId id="257" r:id="rId3"/>
    <p:sldId id="258" r:id="rId4"/>
    <p:sldId id="262" r:id="rId5"/>
    <p:sldId id="259" r:id="rId6"/>
    <p:sldId id="263" r:id="rId7"/>
    <p:sldId id="260" r:id="rId8"/>
    <p:sldId id="264" r:id="rId9"/>
    <p:sldId id="261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9" d="100"/>
          <a:sy n="89" d="100"/>
        </p:scale>
        <p:origin x="-94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2022/6/13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2022/6/13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2022/6/13</a:t>
            </a:fld>
            <a:endParaRPr lang="zh-TW" altLang="en-US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2022/6/13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2022/6/13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2022/6/13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2022/6/13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2022/6/13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2022/6/13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2022/6/13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2022/6/13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7B26E7E7-FC15-4791-92F4-F73DC38C45E7}" type="datetimeFigureOut">
              <a:rPr lang="zh-TW" altLang="en-US" smtClean="0"/>
              <a:t>2022/6/13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512511" cy="1143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dirty="0" smtClean="0"/>
              <a:t>110</a:t>
            </a:r>
            <a:r>
              <a:rPr lang="zh-TW" altLang="en-US" dirty="0" smtClean="0"/>
              <a:t>學年籃球社成果報告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67544" y="1628800"/>
            <a:ext cx="3922768" cy="4502274"/>
          </a:xfrm>
        </p:spPr>
        <p:txBody>
          <a:bodyPr>
            <a:normAutofit fontScale="92500" lnSpcReduction="10000"/>
          </a:bodyPr>
          <a:lstStyle/>
          <a:p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sz="half" idx="2"/>
          </p:nvPr>
        </p:nvSpPr>
        <p:spPr>
          <a:xfrm>
            <a:off x="4860032" y="2276872"/>
            <a:ext cx="3346704" cy="3474720"/>
          </a:xfrm>
        </p:spPr>
        <p:txBody>
          <a:bodyPr>
            <a:normAutofit fontScale="92500" lnSpcReduction="10000"/>
          </a:bodyPr>
          <a:lstStyle/>
          <a:p>
            <a:r>
              <a:rPr lang="zh-TW" altLang="en-US" dirty="0" smtClean="0"/>
              <a:t>籃球社社團目標：</a:t>
            </a:r>
            <a:endParaRPr lang="en-US" altLang="zh-TW" dirty="0" smtClean="0"/>
          </a:p>
          <a:p>
            <a:r>
              <a:rPr lang="en-US" altLang="zh-TW" dirty="0" smtClean="0"/>
              <a:t>1.</a:t>
            </a:r>
            <a:r>
              <a:rPr lang="zh-TW" altLang="en-US" dirty="0" smtClean="0"/>
              <a:t>加強籃球基本動作</a:t>
            </a:r>
            <a:endParaRPr lang="en-US" altLang="zh-TW" dirty="0" smtClean="0"/>
          </a:p>
          <a:p>
            <a:r>
              <a:rPr lang="en-US" altLang="zh-TW" dirty="0" smtClean="0"/>
              <a:t>2.</a:t>
            </a:r>
            <a:r>
              <a:rPr lang="zh-TW" altLang="en-US" dirty="0" smtClean="0"/>
              <a:t>增強基本本體能</a:t>
            </a:r>
            <a:endParaRPr lang="en-US" altLang="zh-TW" dirty="0" smtClean="0"/>
          </a:p>
          <a:p>
            <a:r>
              <a:rPr lang="en-US" altLang="zh-TW" dirty="0" smtClean="0"/>
              <a:t>3.</a:t>
            </a:r>
            <a:r>
              <a:rPr lang="zh-TW" altLang="en-US" dirty="0" smtClean="0"/>
              <a:t>學習團隊合作的概念</a:t>
            </a:r>
            <a:endParaRPr lang="en-US" altLang="zh-TW" dirty="0" smtClean="0"/>
          </a:p>
          <a:p>
            <a:r>
              <a:rPr lang="en-US" altLang="zh-TW" dirty="0" smtClean="0"/>
              <a:t>4.</a:t>
            </a:r>
            <a:r>
              <a:rPr lang="zh-TW" altLang="en-US" dirty="0" smtClean="0"/>
              <a:t>藉由籃球運動來增進自信心</a:t>
            </a: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1700808"/>
            <a:ext cx="3960440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410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運球熱身運動</a:t>
            </a:r>
            <a:endParaRPr lang="zh-TW" altLang="en-US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5555" y="2744924"/>
            <a:ext cx="3744418" cy="280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zh-TW" altLang="en-US" dirty="0" smtClean="0"/>
              <a:t>藉由動態伸展，讓肌肉快速達到筋骨活絡的狀態，運動能力也相對提升最佳狀態，更能預防運動傷害。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9950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基本運球</a:t>
            </a:r>
            <a:endParaRPr lang="zh-TW" altLang="en-US" dirty="0"/>
          </a:p>
        </p:txBody>
      </p:sp>
      <p:pic>
        <p:nvPicPr>
          <p:cNvPr id="3075" name="Picture 3" descr="C:\Users\asus\OneDrive\桌面\籃球社照片\IMG_837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7007" y="2770151"/>
            <a:ext cx="3822700" cy="326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5152" y="2679192"/>
            <a:ext cx="4031304" cy="3447288"/>
          </a:xfrm>
        </p:spPr>
        <p:txBody>
          <a:bodyPr/>
          <a:lstStyle/>
          <a:p>
            <a:r>
              <a:rPr lang="zh-TW" altLang="en-US" dirty="0" smtClean="0"/>
              <a:t>單手的基本運球，雖然只是基礎，但卻是最重要的，因為運球就是籃球的最基礎，看似簡單，卻是很多人所忽略掉的重要環節。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0656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基本運球練習情形</a:t>
            </a:r>
            <a:endParaRPr lang="zh-TW" altLang="en-US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564572" y="2429236"/>
            <a:ext cx="3823855" cy="2867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4441602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70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組合運球</a:t>
            </a:r>
            <a:endParaRPr lang="zh-TW" alt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007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zh-TW" altLang="en-US" dirty="0" smtClean="0"/>
              <a:t>利用換手、跨下、背後運球來組合練習，增加運球的進攻技巧，也能提高運球的協調性，但前提是基本運球要先打好基礎。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1790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組合運球練習情形</a:t>
            </a:r>
            <a:endParaRPr lang="zh-TW" altLang="en-US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477007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4755572" y="2429236"/>
            <a:ext cx="3823855" cy="2867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313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雙手運球</a:t>
            </a:r>
            <a:endParaRPr lang="zh-TW" altLang="en-US" dirty="0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951114" y="2720181"/>
            <a:ext cx="3050771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zh-TW" altLang="en-US" dirty="0"/>
              <a:t>籃球運動最根本，就是從運球練習作為基礎，藉由二顆球的運球練習，主要就是提升球感與控制球的能力進而增強小肌肉肌群的肌力，更能提高運球時的專注力。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5632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雙手運球練習情形</a:t>
            </a:r>
            <a:endParaRPr lang="zh-TW" altLang="en-US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564572" y="2429236"/>
            <a:ext cx="3823855" cy="2867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4755572" y="2429236"/>
            <a:ext cx="3823855" cy="2867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14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反手上籃</a:t>
            </a:r>
            <a:endParaRPr lang="zh-TW" altLang="en-US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7091" y="2781548"/>
            <a:ext cx="4037410" cy="3028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zh-TW" altLang="en-US" dirty="0" smtClean="0"/>
              <a:t>籃球運動得分手段，可利用籃板掩護做出反手上籃，以右手為例，收球同時踩出去的第一步為左腳，第二步為右腳，第三步起跳腳為左腳，就是現在最新的三步上籃的腳步動作，這是可以躲過防守者的封蓋的進攻手段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5853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學生反手上籃的練習情形</a:t>
            </a:r>
            <a:endParaRPr lang="zh-TW" altLang="en-US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4572" y="2429236"/>
            <a:ext cx="3823855" cy="2867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17466" y="2970734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36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學生反手上籃的練習情形</a:t>
            </a:r>
            <a:endParaRPr lang="zh-TW" altLang="en-US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4572" y="2429236"/>
            <a:ext cx="3823855" cy="2867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5572" y="2429236"/>
            <a:ext cx="3823855" cy="2867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9190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謝謝指教</a:t>
            </a:r>
            <a:endParaRPr lang="zh-TW" altLang="en-US" dirty="0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72" y="2429236"/>
            <a:ext cx="3823855" cy="2867891"/>
          </a:xfrm>
        </p:spPr>
      </p:pic>
      <p:pic>
        <p:nvPicPr>
          <p:cNvPr id="5" name="內容版面配置區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572" y="2429236"/>
            <a:ext cx="3823855" cy="2867891"/>
          </a:xfrm>
        </p:spPr>
      </p:pic>
    </p:spTree>
    <p:extLst>
      <p:ext uri="{BB962C8B-B14F-4D97-AF65-F5344CB8AC3E}">
        <p14:creationId xmlns:p14="http://schemas.microsoft.com/office/powerpoint/2010/main" val="145461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茅草">
  <a:themeElements>
    <a:clrScheme name="茅草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中庸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茅草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230</TotalTime>
  <Words>311</Words>
  <Application>Microsoft Office PowerPoint</Application>
  <PresentationFormat>如螢幕大小 (4:3)</PresentationFormat>
  <Paragraphs>22</Paragraphs>
  <Slides>12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3" baseType="lpstr">
      <vt:lpstr>茅草</vt:lpstr>
      <vt:lpstr>110學年籃球社成果報告</vt:lpstr>
      <vt:lpstr>運球熱身運動</vt:lpstr>
      <vt:lpstr>基本運球</vt:lpstr>
      <vt:lpstr>基本運球練習情形</vt:lpstr>
      <vt:lpstr>組合運球</vt:lpstr>
      <vt:lpstr>組合運球練習情形</vt:lpstr>
      <vt:lpstr>雙手運球</vt:lpstr>
      <vt:lpstr>雙手運球練習情形</vt:lpstr>
      <vt:lpstr>反手上籃</vt:lpstr>
      <vt:lpstr>學生反手上籃的練習情形</vt:lpstr>
      <vt:lpstr>學生反手上籃的練習情形</vt:lpstr>
      <vt:lpstr>謝謝指教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籃球社成果報告</dc:title>
  <dc:creator>asus</dc:creator>
  <cp:lastModifiedBy>學務處訓育組幹事</cp:lastModifiedBy>
  <cp:revision>23</cp:revision>
  <dcterms:created xsi:type="dcterms:W3CDTF">2021-07-04T03:46:01Z</dcterms:created>
  <dcterms:modified xsi:type="dcterms:W3CDTF">2022-06-13T00:49:33Z</dcterms:modified>
</cp:coreProperties>
</file>