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embeddedFontLst>
    <p:embeddedFont>
      <p:font typeface="Montserrat" charset="0"/>
      <p:regular r:id="rId20"/>
      <p:bold r:id="rId21"/>
      <p:italic r:id="rId22"/>
      <p:boldItalic r:id="rId23"/>
    </p:embeddedFont>
    <p:embeddedFont>
      <p:font typeface="Lato" charset="-12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516" y="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4135196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80a3f3cb69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80a3f3cb69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80a3f3cb69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80a3f3cb69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80a3f3cb69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80a3f3cb69_0_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80a3f3cb69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80a3f3cb69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80a3f3cb69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80a3f3cb69_0_1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80a3f3cb69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80a3f3cb69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80a3f3cb69_0_1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80a3f3cb69_0_1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80a3f3cb69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80a3f3cb69_0_1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80a3f3cb69_0_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80a3f3cb69_0_1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80a3f3cb69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80a3f3cb69_0_2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80a3f3cb69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80a3f3cb69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80a3f3cb69_0_2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80a3f3cb69_0_2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80a3f3cb69_0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80a3f3cb69_0_1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80a3f3cb69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80a3f3cb69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80a3f3cb69_0_2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80a3f3cb69_0_2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80a3f3cb69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80a3f3cb69_0_1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name="adj" fmla="val 0"/>
            </a:avLst>
          </a:prstGeom>
          <a:solidFill>
            <a:schemeClr val="lt1">
              <a:alpha val="303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name="adj" fmla="val 58774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" name="Google Shape;39;p3"/>
          <p:cNvSpPr txBox="1">
            <a:spLocks noGrp="1"/>
          </p:cNvSpPr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" name="Google Shape;45;p4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oogle Shape;49;p5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0" name="Google Shape;50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52;p5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2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" name="Google Shape;60;p6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" name="Google Shape;66;p7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body" idx="1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" name="Google Shape;89;p8"/>
          <p:cNvSpPr txBox="1">
            <a:spLocks noGrp="1"/>
          </p:cNvSpPr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9"/>
          <p:cNvSpPr txBox="1">
            <a:spLocks noGrp="1"/>
          </p:cNvSpPr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6" name="Google Shape;96;p9"/>
          <p:cNvSpPr txBox="1">
            <a:spLocks noGrp="1"/>
          </p:cNvSpPr>
          <p:nvPr>
            <p:ph type="subTitle" idx="1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97" name="Google Shape;97;p9"/>
          <p:cNvSpPr txBox="1">
            <a:spLocks noGrp="1"/>
          </p:cNvSpPr>
          <p:nvPr>
            <p:ph type="body" idx="2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10"/>
          <p:cNvSpPr txBox="1">
            <a:spLocks noGrp="1"/>
          </p:cNvSpPr>
          <p:nvPr>
            <p:ph type="body" idx="1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4" name="Google Shape;10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5" name="Google Shape;125;p11"/>
          <p:cNvSpPr txBox="1">
            <a:spLocks noGrp="1"/>
          </p:cNvSpPr>
          <p:nvPr>
            <p:ph type="title" hasCustomPrompt="1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>
            <a:spLocks noGrp="1"/>
          </p:cNvSpPr>
          <p:nvPr>
            <p:ph type="body" idx="1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7" name="Google Shape;12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focus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ZM04ixc9snKPJEzYWlemSjnRXYRaoxkb/view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籃球A社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              老師:吳文進</a:t>
            </a:r>
            <a:endParaRPr/>
          </a:p>
        </p:txBody>
      </p:sp>
      <p:sp>
        <p:nvSpPr>
          <p:cNvPr id="135" name="Google Shape;135;p13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6" name="Google Shape;136;p13" title="nike 打出名堂 背景音樂.mp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31950" y="444050"/>
            <a:ext cx="6283197" cy="4181398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4"/>
          <p:cNvSpPr txBox="1"/>
          <p:nvPr/>
        </p:nvSpPr>
        <p:spPr>
          <a:xfrm>
            <a:off x="4980675" y="2538450"/>
            <a:ext cx="4262700" cy="49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40125" y="93200"/>
            <a:ext cx="6451603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77300" y="152400"/>
            <a:ext cx="6451603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6200" y="152400"/>
            <a:ext cx="6451603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25500" y="152400"/>
            <a:ext cx="6451603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0250" y="115400"/>
            <a:ext cx="3629027" cy="4838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2" y="115400"/>
            <a:ext cx="3629027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17925" y="152400"/>
            <a:ext cx="6451603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7300" y="207225"/>
            <a:ext cx="7371101" cy="46994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0700" y="152400"/>
            <a:ext cx="6451603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Google Shape;18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7875" y="93175"/>
            <a:ext cx="6451603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3"/>
          <p:cNvSpPr txBox="1"/>
          <p:nvPr/>
        </p:nvSpPr>
        <p:spPr>
          <a:xfrm>
            <a:off x="3655950" y="2390425"/>
            <a:ext cx="480900" cy="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4750" y="115400"/>
            <a:ext cx="6454511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8100" y="152400"/>
            <a:ext cx="6451603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03275" y="152400"/>
            <a:ext cx="6451603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6454511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1100" y="152400"/>
            <a:ext cx="6451603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9"/>
          <p:cNvSpPr txBox="1">
            <a:spLocks noGrp="1"/>
          </p:cNvSpPr>
          <p:nvPr>
            <p:ph type="body" idx="1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800"/>
              <a:t>END</a:t>
            </a:r>
            <a:endParaRPr sz="2800"/>
          </a:p>
        </p:txBody>
      </p:sp>
      <p:pic>
        <p:nvPicPr>
          <p:cNvPr id="220" name="Google Shape;22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9500" y="70975"/>
            <a:ext cx="7521145" cy="423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如螢幕大小 (16:9)</PresentationFormat>
  <Paragraphs>3</Paragraphs>
  <Slides>17</Slides>
  <Notes>17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2" baseType="lpstr">
      <vt:lpstr>Arial</vt:lpstr>
      <vt:lpstr>新細明體</vt:lpstr>
      <vt:lpstr>Montserrat</vt:lpstr>
      <vt:lpstr>Lato</vt:lpstr>
      <vt:lpstr>Focus</vt:lpstr>
      <vt:lpstr>籃球A社               老師:吳文進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籃球A社               老師:吳文進</dc:title>
  <dc:creator>DER</dc:creator>
  <cp:lastModifiedBy>User</cp:lastModifiedBy>
  <cp:revision>1</cp:revision>
  <dcterms:modified xsi:type="dcterms:W3CDTF">2020-06-04T00:31:20Z</dcterms:modified>
</cp:coreProperties>
</file>