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63" autoAdjust="0"/>
    <p:restoredTop sz="94660"/>
  </p:normalViewPr>
  <p:slideViewPr>
    <p:cSldViewPr>
      <p:cViewPr varScale="1">
        <p:scale>
          <a:sx n="109" d="100"/>
          <a:sy n="109" d="100"/>
        </p:scale>
        <p:origin x="-172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EFCB1-7265-4109-8EEA-260E600B3B16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47851-A089-42AB-BCB1-682DDAC59B2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915326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EFCB1-7265-4109-8EEA-260E600B3B16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47851-A089-42AB-BCB1-682DDAC59B2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63836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EFCB1-7265-4109-8EEA-260E600B3B16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47851-A089-42AB-BCB1-682DDAC59B2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5811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EFCB1-7265-4109-8EEA-260E600B3B16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47851-A089-42AB-BCB1-682DDAC59B2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13952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EFCB1-7265-4109-8EEA-260E600B3B16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47851-A089-42AB-BCB1-682DDAC59B2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13587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EFCB1-7265-4109-8EEA-260E600B3B16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47851-A089-42AB-BCB1-682DDAC59B2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6262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EFCB1-7265-4109-8EEA-260E600B3B16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47851-A089-42AB-BCB1-682DDAC59B2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67185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EFCB1-7265-4109-8EEA-260E600B3B16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47851-A089-42AB-BCB1-682DDAC59B2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54755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EFCB1-7265-4109-8EEA-260E600B3B16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47851-A089-42AB-BCB1-682DDAC59B2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02479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EFCB1-7265-4109-8EEA-260E600B3B16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47851-A089-42AB-BCB1-682DDAC59B2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30718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EFCB1-7265-4109-8EEA-260E600B3B16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47851-A089-42AB-BCB1-682DDAC59B2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48893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8EFCB1-7265-4109-8EEA-260E600B3B16}" type="datetimeFigureOut">
              <a:rPr lang="zh-TW" altLang="en-US" smtClean="0"/>
              <a:t>2016/5/18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A47851-A089-42AB-BCB1-682DDAC59B2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8870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844824"/>
            <a:ext cx="5734312" cy="3226811"/>
          </a:xfrm>
          <a:prstGeom prst="rect">
            <a:avLst/>
          </a:prstGeom>
        </p:spPr>
      </p:pic>
      <p:sp>
        <p:nvSpPr>
          <p:cNvPr id="4" name="標題 3"/>
          <p:cNvSpPr>
            <a:spLocks noGrp="1"/>
          </p:cNvSpPr>
          <p:nvPr>
            <p:ph type="ctrTitle" idx="4294967295"/>
          </p:nvPr>
        </p:nvSpPr>
        <p:spPr>
          <a:xfrm>
            <a:off x="0" y="7965"/>
            <a:ext cx="9144000" cy="1470025"/>
          </a:xfrm>
        </p:spPr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文</a:t>
            </a:r>
            <a:r>
              <a:rPr lang="zh-TW" altLang="en-US" dirty="0" smtClean="0">
                <a:solidFill>
                  <a:srgbClr val="FFC000"/>
                </a:solidFill>
                <a:latin typeface="標楷體" pitchFamily="65" charset="-120"/>
                <a:ea typeface="標楷體" pitchFamily="65" charset="-120"/>
              </a:rPr>
              <a:t>興</a:t>
            </a:r>
            <a:r>
              <a:rPr lang="zh-TW" altLang="en-US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高</a:t>
            </a:r>
            <a:r>
              <a:rPr lang="zh-TW" altLang="en-US" dirty="0" smtClean="0">
                <a:solidFill>
                  <a:srgbClr val="92D050"/>
                </a:solidFill>
                <a:latin typeface="標楷體" pitchFamily="65" charset="-120"/>
                <a:ea typeface="標楷體" pitchFamily="65" charset="-120"/>
              </a:rPr>
              <a:t>中</a:t>
            </a:r>
            <a:r>
              <a:rPr lang="zh-TW" altLang="en-US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烏</a:t>
            </a:r>
            <a:r>
              <a:rPr lang="zh-TW" altLang="en-US" dirty="0" smtClean="0">
                <a:solidFill>
                  <a:srgbClr val="00B0F0"/>
                </a:solidFill>
                <a:latin typeface="標楷體" pitchFamily="65" charset="-120"/>
                <a:ea typeface="標楷體" pitchFamily="65" charset="-120"/>
              </a:rPr>
              <a:t>克</a:t>
            </a:r>
            <a:r>
              <a:rPr lang="zh-TW" altLang="en-US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麗</a:t>
            </a:r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麗</a:t>
            </a:r>
            <a:r>
              <a:rPr lang="zh-TW" altLang="en-US" dirty="0" smtClean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社</a:t>
            </a:r>
            <a:endParaRPr lang="zh-TW" altLang="en-US" dirty="0">
              <a:solidFill>
                <a:srgbClr val="7030A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2427824" y="5517232"/>
            <a:ext cx="42883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dirty="0" smtClean="0">
                <a:solidFill>
                  <a:schemeClr val="accent1"/>
                </a:solidFill>
                <a:latin typeface="標楷體" pitchFamily="65" charset="-120"/>
                <a:ea typeface="標楷體" pitchFamily="65" charset="-120"/>
              </a:rPr>
              <a:t>指導老師：陳思予老師</a:t>
            </a:r>
            <a:endParaRPr lang="zh-TW" altLang="en-US" sz="3200" dirty="0">
              <a:solidFill>
                <a:schemeClr val="accent1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3" name="小手拉大手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154130.937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12304" y="446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667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5000"/>
    </mc:Choice>
    <mc:Fallback>
      <p:transition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9865" y="1412776"/>
            <a:ext cx="3064135" cy="5445224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420422"/>
            <a:ext cx="3059832" cy="5437577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2483768" y="966500"/>
            <a:ext cx="4392488" cy="44627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zh-TW" altLang="en-US" sz="2300" b="1" dirty="0" smtClean="0">
                <a:solidFill>
                  <a:srgbClr val="FF00FF"/>
                </a:solidFill>
                <a:latin typeface="微軟正黑體" pitchFamily="34" charset="-120"/>
                <a:ea typeface="微軟正黑體" pitchFamily="34" charset="-120"/>
              </a:rPr>
              <a:t>老師跟社長 </a:t>
            </a:r>
            <a:r>
              <a:rPr lang="zh-TW" altLang="en-US" sz="2300" b="1" dirty="0">
                <a:solidFill>
                  <a:srgbClr val="FF00FF"/>
                </a:solidFill>
                <a:latin typeface="微軟正黑體" pitchFamily="34" charset="-120"/>
                <a:ea typeface="微軟正黑體" pitchFamily="34" charset="-120"/>
              </a:rPr>
              <a:t>學姊們</a:t>
            </a:r>
            <a:r>
              <a:rPr lang="zh-TW" altLang="en-US" sz="2300" b="1" dirty="0" smtClean="0">
                <a:solidFill>
                  <a:srgbClr val="FF00FF"/>
                </a:solidFill>
                <a:latin typeface="微軟正黑體" pitchFamily="34" charset="-120"/>
                <a:ea typeface="微軟正黑體" pitchFamily="34" charset="-120"/>
              </a:rPr>
              <a:t>都美美</a:t>
            </a:r>
            <a:r>
              <a:rPr lang="en-US" altLang="zh-TW" sz="2300" b="1" dirty="0" smtClean="0">
                <a:solidFill>
                  <a:srgbClr val="FF00FF"/>
                </a:solidFill>
                <a:latin typeface="微軟正黑體" pitchFamily="34" charset="-120"/>
                <a:ea typeface="微軟正黑體" pitchFamily="34" charset="-120"/>
              </a:rPr>
              <a:t>der~</a:t>
            </a:r>
            <a:endParaRPr lang="zh-TW" altLang="en-US" sz="2300" b="1" dirty="0">
              <a:solidFill>
                <a:srgbClr val="FF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83270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5641118" y="410974"/>
            <a:ext cx="3502882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300" b="1" dirty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大家都很</a:t>
            </a:r>
            <a:r>
              <a:rPr lang="zh-TW" altLang="en-US" sz="2300" b="1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認真 跟著音樂來</a:t>
            </a:r>
            <a:endParaRPr lang="zh-TW" altLang="en-US" sz="2300" b="1" dirty="0">
              <a:solidFill>
                <a:srgbClr val="7030A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73071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1196752"/>
            <a:ext cx="2594837" cy="4613043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 rot="20585316">
            <a:off x="6058077" y="312517"/>
            <a:ext cx="677108" cy="255454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32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來來隨堂抽考</a:t>
            </a:r>
            <a:endParaRPr lang="zh-TW" altLang="en-US" sz="32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87119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5" y="1196752"/>
            <a:ext cx="2594837" cy="4613043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 rot="20585316">
            <a:off x="6058077" y="312517"/>
            <a:ext cx="677108" cy="255454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32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來來隨堂抽考</a:t>
            </a:r>
            <a:endParaRPr lang="zh-TW" altLang="en-US" sz="32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91549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3307" y="1196752"/>
            <a:ext cx="2594837" cy="4613043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 rot="20585316">
            <a:off x="6058077" y="312517"/>
            <a:ext cx="677108" cy="255454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32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來來隨堂抽考</a:t>
            </a:r>
            <a:endParaRPr lang="zh-TW" altLang="en-US" sz="32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1546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988840"/>
            <a:ext cx="4638024" cy="2608888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 rot="20585316">
            <a:off x="6873125" y="807953"/>
            <a:ext cx="677108" cy="255454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32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來來隨堂抽考</a:t>
            </a:r>
            <a:endParaRPr lang="zh-TW" altLang="en-US" sz="32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34129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467544" y="404664"/>
            <a:ext cx="2249334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300" b="1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認真上課的大家</a:t>
            </a:r>
            <a:endParaRPr lang="zh-TW" altLang="en-US" sz="2300" b="1" dirty="0">
              <a:solidFill>
                <a:srgbClr val="7030A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5172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467544" y="404664"/>
            <a:ext cx="2249334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300" b="1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認真上課的大家</a:t>
            </a:r>
            <a:endParaRPr lang="zh-TW" altLang="en-US" sz="2300" b="1" dirty="0">
              <a:solidFill>
                <a:srgbClr val="7030A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51577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467544" y="404664"/>
            <a:ext cx="2249334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300" b="1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認真上課的大家</a:t>
            </a:r>
            <a:endParaRPr lang="zh-TW" altLang="en-US" sz="2300" b="1" dirty="0">
              <a:solidFill>
                <a:srgbClr val="7030A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88513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6245"/>
            <a:ext cx="9144000" cy="514551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467544" y="404664"/>
            <a:ext cx="2249334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300" b="1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認真上課的大家</a:t>
            </a:r>
            <a:endParaRPr lang="zh-TW" altLang="en-US" sz="2300" b="1" dirty="0">
              <a:solidFill>
                <a:srgbClr val="7030A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93484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6245"/>
            <a:ext cx="9144000" cy="514551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467544" y="404664"/>
            <a:ext cx="2249334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300" b="1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認真上課的大家</a:t>
            </a:r>
            <a:endParaRPr lang="zh-TW" altLang="en-US" sz="2300" b="1" dirty="0">
              <a:solidFill>
                <a:srgbClr val="7030A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72532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2434" y="0"/>
            <a:ext cx="3859132" cy="685800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683568" y="692696"/>
            <a:ext cx="538609" cy="2157001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2300" b="1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認真上課的大家</a:t>
            </a:r>
            <a:endParaRPr lang="zh-TW" altLang="en-US" sz="2300" b="1" dirty="0">
              <a:solidFill>
                <a:srgbClr val="7030A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4041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6245"/>
            <a:ext cx="9144000" cy="514551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467544" y="404664"/>
            <a:ext cx="2249334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300" b="1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認真上課的大家</a:t>
            </a:r>
            <a:endParaRPr lang="zh-TW" altLang="en-US" sz="2300" b="1" dirty="0">
              <a:solidFill>
                <a:srgbClr val="7030A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22298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2434" y="0"/>
            <a:ext cx="3859132" cy="685800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899592" y="1700808"/>
            <a:ext cx="538609" cy="2157001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2300" b="1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認真上課的大家</a:t>
            </a:r>
            <a:endParaRPr lang="zh-TW" altLang="en-US" sz="2300" b="1" dirty="0">
              <a:solidFill>
                <a:srgbClr val="7030A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09097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2434" y="0"/>
            <a:ext cx="3859132" cy="685800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899592" y="1704047"/>
            <a:ext cx="538609" cy="2157001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2300" b="1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認真上課的大家</a:t>
            </a:r>
            <a:endParaRPr lang="zh-TW" altLang="en-US" sz="2300" b="1" dirty="0">
              <a:solidFill>
                <a:srgbClr val="7030A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2708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2434" y="0"/>
            <a:ext cx="3859132" cy="685800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899592" y="1700808"/>
            <a:ext cx="538609" cy="2157001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2300" b="1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認真上課的大家</a:t>
            </a:r>
            <a:endParaRPr lang="zh-TW" altLang="en-US" sz="2300" b="1" dirty="0">
              <a:solidFill>
                <a:srgbClr val="7030A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82987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2434" y="0"/>
            <a:ext cx="3859132" cy="685800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899592" y="1700808"/>
            <a:ext cx="538609" cy="2157001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2300" b="1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認真上課的大家</a:t>
            </a:r>
            <a:endParaRPr lang="zh-TW" altLang="en-US" sz="2300" b="1" dirty="0">
              <a:solidFill>
                <a:srgbClr val="7030A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82943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6245"/>
            <a:ext cx="9144000" cy="514551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467544" y="404664"/>
            <a:ext cx="2249334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300" b="1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認真上課的大家</a:t>
            </a:r>
            <a:endParaRPr lang="zh-TW" altLang="en-US" sz="2300" b="1" dirty="0">
              <a:solidFill>
                <a:srgbClr val="7030A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10631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6245"/>
            <a:ext cx="9144000" cy="514551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467544" y="404664"/>
            <a:ext cx="2249334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300" b="1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認真上課的大家</a:t>
            </a:r>
            <a:endParaRPr lang="zh-TW" altLang="en-US" sz="2300" b="1" dirty="0">
              <a:solidFill>
                <a:srgbClr val="7030A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05807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6245"/>
            <a:ext cx="9144000" cy="514551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467544" y="404664"/>
            <a:ext cx="2249334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300" b="1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認真上課的大家</a:t>
            </a:r>
            <a:endParaRPr lang="zh-TW" altLang="en-US" sz="2300" b="1" dirty="0">
              <a:solidFill>
                <a:srgbClr val="7030A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22285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6245"/>
            <a:ext cx="9144000" cy="514551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467544" y="404664"/>
            <a:ext cx="2249334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300" b="1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認真上課的大家</a:t>
            </a:r>
            <a:endParaRPr lang="zh-TW" altLang="en-US" sz="2300" b="1" dirty="0">
              <a:solidFill>
                <a:srgbClr val="7030A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16929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6245"/>
            <a:ext cx="9144000" cy="514551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467544" y="404664"/>
            <a:ext cx="2249334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300" b="1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認真上課的大家</a:t>
            </a:r>
            <a:endParaRPr lang="zh-TW" altLang="en-US" sz="2300" b="1" dirty="0">
              <a:solidFill>
                <a:srgbClr val="7030A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88735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837" y="1859847"/>
            <a:ext cx="5734312" cy="3226811"/>
          </a:xfrm>
          <a:prstGeom prst="rect">
            <a:avLst/>
          </a:prstGeom>
        </p:spPr>
      </p:pic>
      <p:sp>
        <p:nvSpPr>
          <p:cNvPr id="3" name="標題 3"/>
          <p:cNvSpPr txBox="1">
            <a:spLocks/>
          </p:cNvSpPr>
          <p:nvPr/>
        </p:nvSpPr>
        <p:spPr>
          <a:xfrm>
            <a:off x="0" y="7965"/>
            <a:ext cx="91440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文</a:t>
            </a:r>
            <a:r>
              <a:rPr lang="zh-TW" altLang="en-US" dirty="0" smtClean="0">
                <a:solidFill>
                  <a:srgbClr val="FFC000"/>
                </a:solidFill>
                <a:latin typeface="標楷體" pitchFamily="65" charset="-120"/>
                <a:ea typeface="標楷體" pitchFamily="65" charset="-120"/>
              </a:rPr>
              <a:t>興</a:t>
            </a:r>
            <a:r>
              <a:rPr lang="zh-TW" altLang="en-US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高</a:t>
            </a:r>
            <a:r>
              <a:rPr lang="zh-TW" altLang="en-US" dirty="0" smtClean="0">
                <a:solidFill>
                  <a:srgbClr val="92D050"/>
                </a:solidFill>
                <a:latin typeface="標楷體" pitchFamily="65" charset="-120"/>
                <a:ea typeface="標楷體" pitchFamily="65" charset="-120"/>
              </a:rPr>
              <a:t>中</a:t>
            </a:r>
            <a:r>
              <a:rPr lang="zh-TW" altLang="en-US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烏</a:t>
            </a:r>
            <a:r>
              <a:rPr lang="zh-TW" altLang="en-US" dirty="0" smtClean="0">
                <a:solidFill>
                  <a:srgbClr val="00B0F0"/>
                </a:solidFill>
                <a:latin typeface="標楷體" pitchFamily="65" charset="-120"/>
                <a:ea typeface="標楷體" pitchFamily="65" charset="-120"/>
              </a:rPr>
              <a:t>克</a:t>
            </a:r>
            <a:r>
              <a:rPr lang="zh-TW" altLang="en-US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麗</a:t>
            </a:r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麗</a:t>
            </a:r>
            <a:r>
              <a:rPr lang="zh-TW" altLang="en-US" dirty="0" smtClean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社</a:t>
            </a:r>
            <a:endParaRPr lang="zh-TW" altLang="en-US" dirty="0">
              <a:solidFill>
                <a:srgbClr val="7030A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7452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124</Words>
  <Application>Microsoft Office PowerPoint</Application>
  <PresentationFormat>如螢幕大小 (4:3)</PresentationFormat>
  <Paragraphs>25</Paragraphs>
  <Slides>24</Slides>
  <Notes>0</Notes>
  <HiddenSlides>0</HiddenSlides>
  <MMClips>1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24</vt:i4>
      </vt:variant>
    </vt:vector>
  </HeadingPairs>
  <TitlesOfParts>
    <vt:vector size="25" baseType="lpstr">
      <vt:lpstr>Office 佈景主題</vt:lpstr>
      <vt:lpstr>文興高中烏克麗麗社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文興高中烏克麗麗社</dc:title>
  <dc:creator>user40332</dc:creator>
  <cp:lastModifiedBy>user40332</cp:lastModifiedBy>
  <cp:revision>9</cp:revision>
  <dcterms:created xsi:type="dcterms:W3CDTF">2016-05-17T14:20:06Z</dcterms:created>
  <dcterms:modified xsi:type="dcterms:W3CDTF">2016-05-18T15:04:59Z</dcterms:modified>
</cp:coreProperties>
</file>