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152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2933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0" y="2925286"/>
            <a:ext cx="9144000" cy="1588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2514600" y="2362200"/>
            <a:ext cx="4114800" cy="1127760"/>
          </a:xfrm>
          <a:prstGeom prst="rect">
            <a:avLst/>
          </a:prstGeom>
          <a:solidFill>
            <a:schemeClr val="tx1"/>
          </a:solidFill>
          <a:ln w="76200" cmpd="thinThick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/>
          <a:p>
            <a:pPr algn="ctr" defTabSz="914400" rtl="0" eaLnBrk="1" latinLnBrk="0" hangingPunct="1">
              <a:spcBef>
                <a:spcPts val="400"/>
              </a:spcBef>
              <a:buNone/>
            </a:pPr>
            <a:endParaRPr lang="en-US" sz="1800" b="1" kern="1200" cap="all" spc="0" baseline="0" smtClean="0">
              <a:solidFill>
                <a:schemeClr val="bg1"/>
              </a:solidFill>
              <a:latin typeface="+mj-lt"/>
              <a:ea typeface="+mj-ea"/>
              <a:cs typeface="Tunga" pitchFamily="2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65400" y="3045460"/>
            <a:ext cx="4013200" cy="428625"/>
          </a:xfrm>
        </p:spPr>
        <p:txBody>
          <a:bodyPr tIns="0" anchor="t">
            <a:noAutofit/>
          </a:bodyPr>
          <a:lstStyle>
            <a:lvl1pPr marL="0" indent="0" algn="ctr">
              <a:buNone/>
              <a:defRPr sz="1600" b="0" i="0" cap="none" spc="0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2565400" y="2397760"/>
            <a:ext cx="4013200" cy="599440"/>
          </a:xfrm>
          <a:noFill/>
          <a:ln>
            <a:noFill/>
          </a:ln>
        </p:spPr>
        <p:txBody>
          <a:bodyPr bIns="0" anchor="b"/>
          <a:lstStyle>
            <a:lvl1pPr>
              <a:defRPr>
                <a:effectLst>
                  <a:glow rad="88900">
                    <a:schemeClr val="tx1">
                      <a:alpha val="60000"/>
                    </a:schemeClr>
                  </a:glow>
                </a:effectLst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 bwMode="black"/>
        <p:txBody>
          <a:bodyPr/>
          <a:lstStyle/>
          <a:p>
            <a:fld id="{921E4F25-3BF3-4B8C-806F-3EED8A009F92}" type="datetimeFigureOut">
              <a:rPr lang="zh-TW" altLang="en-US" smtClean="0"/>
              <a:t>2020/6/9</a:t>
            </a:fld>
            <a:endParaRPr lang="zh-TW" altLang="en-US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48694DE-B5C1-4B52-9ABE-4319AFB491E8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457200" y="2020824"/>
            <a:ext cx="8229600" cy="4075176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921E4F25-3BF3-4B8C-806F-3EED8A009F92}" type="datetimeFigureOut">
              <a:rPr lang="zh-TW" altLang="en-US" smtClean="0"/>
              <a:t>2020/6/9</a:t>
            </a:fld>
            <a:endParaRPr lang="zh-TW" alt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448694DE-B5C1-4B52-9ABE-4319AFB491E8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922776"/>
            <a:ext cx="9144000" cy="29352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3921760"/>
            <a:ext cx="9144000" cy="1588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2514600" y="3368040"/>
            <a:ext cx="4114800" cy="1127760"/>
          </a:xfrm>
          <a:prstGeom prst="rect">
            <a:avLst/>
          </a:prstGeom>
          <a:solidFill>
            <a:schemeClr val="tx1"/>
          </a:solidFill>
          <a:ln w="76200" cmpd="thinThick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/>
          <a:p>
            <a:pPr algn="ctr" defTabSz="914400" rtl="0" eaLnBrk="1" latinLnBrk="0" hangingPunct="1">
              <a:spcBef>
                <a:spcPts val="400"/>
              </a:spcBef>
              <a:buNone/>
            </a:pPr>
            <a:endParaRPr lang="en-US" sz="1800" b="1" kern="1200" cap="all" spc="0" baseline="0" smtClean="0">
              <a:solidFill>
                <a:schemeClr val="bg1"/>
              </a:solidFill>
              <a:latin typeface="+mj-lt"/>
              <a:ea typeface="+mj-ea"/>
              <a:cs typeface="Tunga" pitchFamily="2"/>
            </a:endParaRPr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 bwMode="black">
          <a:xfrm>
            <a:off x="2529052" y="3367246"/>
            <a:ext cx="4085897" cy="706821"/>
          </a:xfrm>
          <a:prstGeom prst="rect">
            <a:avLst/>
          </a:prstGeom>
          <a:noFill/>
          <a:ln w="98425" cmpd="thinThick">
            <a:noFill/>
            <a:miter lim="800000"/>
          </a:ln>
        </p:spPr>
        <p:txBody>
          <a:bodyPr vert="horz" lIns="91440" tIns="45720" rIns="91440" bIns="0" rtlCol="0" anchor="b" anchorCtr="0">
            <a:normAutofit/>
          </a:bodyPr>
          <a:lstStyle>
            <a:lvl1pPr>
              <a:defRPr kumimoji="0" lang="en-US" sz="18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0" name="Subtitle 2"/>
          <p:cNvSpPr>
            <a:spLocks noGrp="1"/>
          </p:cNvSpPr>
          <p:nvPr>
            <p:ph type="subTitle" idx="1"/>
          </p:nvPr>
        </p:nvSpPr>
        <p:spPr bwMode="black">
          <a:xfrm>
            <a:off x="2518542" y="4084577"/>
            <a:ext cx="4106917" cy="397094"/>
          </a:xfrm>
        </p:spPr>
        <p:txBody>
          <a:bodyPr tIns="0" anchor="t" anchorCtr="0">
            <a:normAutofit/>
          </a:bodyPr>
          <a:lstStyle>
            <a:lvl1pPr marL="0" indent="0" algn="ctr">
              <a:buNone/>
              <a:def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Tahoma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E4F25-3BF3-4B8C-806F-3EED8A009F92}" type="datetimeFigureOut">
              <a:rPr lang="zh-TW" altLang="en-US" smtClean="0"/>
              <a:t>2020/6/9</a:t>
            </a:fld>
            <a:endParaRPr lang="zh-TW" altLang="en-US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48694DE-B5C1-4B52-9ABE-4319AFB491E8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30"/>
          <p:cNvSpPr>
            <a:spLocks noGrp="1"/>
          </p:cNvSpPr>
          <p:nvPr>
            <p:ph sz="quarter" idx="13"/>
          </p:nvPr>
        </p:nvSpPr>
        <p:spPr>
          <a:xfrm>
            <a:off x="457201" y="2020824"/>
            <a:ext cx="4023360" cy="4005072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15" name="Content Placeholder 30"/>
          <p:cNvSpPr>
            <a:spLocks noGrp="1"/>
          </p:cNvSpPr>
          <p:nvPr>
            <p:ph sz="quarter" idx="14"/>
          </p:nvPr>
        </p:nvSpPr>
        <p:spPr>
          <a:xfrm>
            <a:off x="4663440" y="2020824"/>
            <a:ext cx="4023360" cy="4005072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921E4F25-3BF3-4B8C-806F-3EED8A009F92}" type="datetimeFigureOut">
              <a:rPr lang="zh-TW" altLang="en-US" smtClean="0"/>
              <a:t>2020/6/9</a:t>
            </a:fld>
            <a:endParaRPr lang="zh-TW" alt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448694DE-B5C1-4B52-9ABE-4319AFB491E8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Content Placeholder 30"/>
          <p:cNvSpPr>
            <a:spLocks noGrp="1"/>
          </p:cNvSpPr>
          <p:nvPr>
            <p:ph sz="quarter" idx="13"/>
          </p:nvPr>
        </p:nvSpPr>
        <p:spPr>
          <a:xfrm>
            <a:off x="457201" y="2819400"/>
            <a:ext cx="4023360" cy="3209544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24" name="Content Placeholder 30"/>
          <p:cNvSpPr>
            <a:spLocks noGrp="1"/>
          </p:cNvSpPr>
          <p:nvPr>
            <p:ph sz="quarter" idx="14"/>
          </p:nvPr>
        </p:nvSpPr>
        <p:spPr>
          <a:xfrm>
            <a:off x="4663440" y="2816352"/>
            <a:ext cx="4023360" cy="3209544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020824"/>
            <a:ext cx="4023360" cy="704088"/>
          </a:xfrm>
          <a:noFill/>
          <a:ln w="98425" cmpd="thinThick">
            <a:noFill/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ctr" defTabSz="914400" rtl="0" eaLnBrk="1" latinLnBrk="0" hangingPunct="1">
              <a:spcBef>
                <a:spcPts val="400"/>
              </a:spcBef>
              <a:buNone/>
              <a:defRPr lang="en-US" sz="1800" b="1" kern="1200" cap="none" spc="200" baseline="0" smtClean="0">
                <a:solidFill>
                  <a:schemeClr val="tx1"/>
                </a:solidFill>
                <a:latin typeface="+mj-lt"/>
                <a:ea typeface="+mj-ea"/>
                <a:cs typeface="Tunga" pitchFamily="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5"/>
          </p:nvPr>
        </p:nvSpPr>
        <p:spPr>
          <a:xfrm>
            <a:off x="4663440" y="2020824"/>
            <a:ext cx="4023360" cy="704088"/>
          </a:xfrm>
          <a:noFill/>
          <a:ln w="98425" cmpd="thinThick">
            <a:noFill/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ctr" defTabSz="914400" rtl="0" eaLnBrk="1" latinLnBrk="0" hangingPunct="1">
              <a:spcBef>
                <a:spcPts val="400"/>
              </a:spcBef>
              <a:buNone/>
              <a:defRPr lang="en-US" sz="1800" b="1" i="0" kern="1200" cap="none" spc="200" baseline="0" dirty="0" smtClean="0">
                <a:solidFill>
                  <a:schemeClr val="tx1"/>
                </a:solidFill>
                <a:latin typeface="+mj-lt"/>
                <a:ea typeface="+mj-ea"/>
                <a:cs typeface="Tunga" pitchFamily="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lnSpc>
                <a:spcPct val="11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FontTx/>
              <a:buNone/>
            </a:pPr>
            <a:r>
              <a:rPr lang="zh-TW" altLang="en-US" smtClean="0"/>
              <a:t>按一下以編輯母片文字樣式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921E4F25-3BF3-4B8C-806F-3EED8A009F92}" type="datetimeFigureOut">
              <a:rPr lang="zh-TW" altLang="en-US" smtClean="0"/>
              <a:t>2020/6/9</a:t>
            </a:fld>
            <a:endParaRPr lang="zh-TW" alt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448694DE-B5C1-4B52-9ABE-4319AFB491E8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E4F25-3BF3-4B8C-806F-3EED8A009F92}" type="datetimeFigureOut">
              <a:rPr lang="zh-TW" altLang="en-US" smtClean="0"/>
              <a:t>2020/6/9</a:t>
            </a:fld>
            <a:endParaRPr lang="zh-TW" alt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48694DE-B5C1-4B52-9ABE-4319AFB491E8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E4F25-3BF3-4B8C-806F-3EED8A009F92}" type="datetimeFigureOut">
              <a:rPr lang="zh-TW" altLang="en-US" smtClean="0"/>
              <a:t>2020/6/9</a:t>
            </a:fld>
            <a:endParaRPr lang="zh-TW" alt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48694DE-B5C1-4B52-9ABE-4319AFB491E8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30"/>
          <p:cNvSpPr>
            <a:spLocks noGrp="1"/>
          </p:cNvSpPr>
          <p:nvPr>
            <p:ph sz="quarter" idx="14"/>
          </p:nvPr>
        </p:nvSpPr>
        <p:spPr>
          <a:xfrm>
            <a:off x="1485900" y="1914525"/>
            <a:ext cx="6172200" cy="3510915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1737360" y="5513832"/>
            <a:ext cx="5669280" cy="548640"/>
          </a:xfrm>
        </p:spPr>
        <p:txBody>
          <a:bodyPr vert="horz" lIns="91440" tIns="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buFont typeface="Arial" pitchFamily="34" charset="0"/>
              <a:buNone/>
              <a:defRPr lang="en-US" sz="1400" b="0" i="0" kern="1200" cap="none" spc="0" baseline="0" smtClean="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921E4F25-3BF3-4B8C-806F-3EED8A009F92}" type="datetimeFigureOut">
              <a:rPr lang="zh-TW" altLang="en-US" smtClean="0"/>
              <a:t>2020/6/9</a:t>
            </a:fld>
            <a:endParaRPr lang="zh-TW" altLang="en-US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448694DE-B5C1-4B52-9ABE-4319AFB491E8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52209" y="2026918"/>
            <a:ext cx="5439582" cy="3263750"/>
          </a:xfrm>
          <a:solidFill>
            <a:schemeClr val="tx1"/>
          </a:solidFill>
          <a:ln w="69850" cmpd="dbl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ctr" defTabSz="914400" rtl="0" eaLnBrk="1" latinLnBrk="0" hangingPunct="1">
              <a:spcBef>
                <a:spcPts val="400"/>
              </a:spcBef>
              <a:buNone/>
              <a:defRPr lang="en-US" sz="1800" b="0" kern="1200" cap="none" spc="0" baseline="0" dirty="0">
                <a:solidFill>
                  <a:schemeClr val="bg1"/>
                </a:solidFill>
                <a:latin typeface="+mj-lt"/>
                <a:ea typeface="+mj-ea"/>
                <a:cs typeface="Tunga" pitchFamily="2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1737360" y="5516880"/>
            <a:ext cx="5669280" cy="548640"/>
          </a:xfrm>
        </p:spPr>
        <p:txBody>
          <a:bodyPr vert="horz" lIns="91440" tIns="0" rIns="91440" bIns="0" rtlCol="0" anchor="ctr" anchorCtr="0">
            <a:normAutofit/>
          </a:bodyPr>
          <a:lstStyle>
            <a:lvl1pPr marL="0" indent="0">
              <a:spcBef>
                <a:spcPts val="0"/>
              </a:spcBef>
              <a:buNone/>
              <a:defRPr lang="en-US" sz="1400" b="0" i="0" kern="1200" cap="none" spc="30" baseline="0" smtClean="0">
                <a:solidFill>
                  <a:schemeClr val="tx2"/>
                </a:solidFill>
                <a:latin typeface="+mn-lt"/>
                <a:ea typeface="+mn-ea"/>
                <a:cs typeface="Tahoma" pitchFamily="34" charset="0"/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marL="0" lvl="0" indent="0" algn="ctr" defTabSz="914400" rtl="0" eaLnBrk="1" latinLnBrk="0" hangingPunct="1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zh-TW" altLang="en-US" smtClean="0"/>
              <a:t>按一下以編輯母片文字樣式</a:t>
            </a: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2514600" y="975360"/>
            <a:ext cx="4114800" cy="70104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4"/>
          </p:nvPr>
        </p:nvSpPr>
        <p:spPr>
          <a:xfrm>
            <a:off x="2981325" y="273180"/>
            <a:ext cx="3181350" cy="292100"/>
          </a:xfrm>
        </p:spPr>
        <p:txBody>
          <a:bodyPr/>
          <a:lstStyle/>
          <a:p>
            <a:fld id="{921E4F25-3BF3-4B8C-806F-3EED8A009F92}" type="datetimeFigureOut">
              <a:rPr lang="zh-TW" altLang="en-US" smtClean="0"/>
              <a:t>2020/6/9</a:t>
            </a:fld>
            <a:endParaRPr lang="zh-TW" altLang="en-US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5"/>
          </p:nvPr>
        </p:nvSpPr>
        <p:spPr>
          <a:xfrm>
            <a:off x="4038600" y="6172200"/>
            <a:ext cx="1066800" cy="304800"/>
          </a:xfrm>
        </p:spPr>
        <p:txBody>
          <a:bodyPr/>
          <a:lstStyle/>
          <a:p>
            <a:fld id="{448694DE-B5C1-4B52-9ABE-4319AFB491E8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6"/>
          </p:nvPr>
        </p:nvSpPr>
        <p:spPr>
          <a:xfrm>
            <a:off x="1447800" y="6486525"/>
            <a:ext cx="6248400" cy="292100"/>
          </a:xfrm>
        </p:spPr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E4F25-3BF3-4B8C-806F-3EED8A009F92}" type="datetimeFigureOut">
              <a:rPr lang="zh-TW" altLang="en-US" smtClean="0"/>
              <a:t>2020/6/9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694DE-B5C1-4B52-9ABE-4319AFB491E8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/>
          <p:cNvCxnSpPr/>
          <p:nvPr/>
        </p:nvCxnSpPr>
        <p:spPr>
          <a:xfrm rot="5400000">
            <a:off x="4267200" y="3429000"/>
            <a:ext cx="6858000" cy="1588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 bwMode="hidden">
          <a:xfrm>
            <a:off x="0" y="1"/>
            <a:ext cx="76962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629400" cy="50292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E4F25-3BF3-4B8C-806F-3EED8A009F92}" type="datetimeFigureOut">
              <a:rPr lang="zh-TW" altLang="en-US" smtClean="0"/>
              <a:t>2020/6/9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694DE-B5C1-4B52-9ABE-4319AFB491E8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39000" y="914401"/>
            <a:ext cx="926980" cy="50292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 bwMode="hidden">
          <a:xfrm>
            <a:off x="0" y="1335973"/>
            <a:ext cx="9144000" cy="552202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019301"/>
            <a:ext cx="8229600" cy="41173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981325" y="273180"/>
            <a:ext cx="318135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 b="0" cap="all" spc="300" baseline="0">
                <a:solidFill>
                  <a:schemeClr val="tx1"/>
                </a:solidFill>
              </a:defRPr>
            </a:lvl1pPr>
          </a:lstStyle>
          <a:p>
            <a:fld id="{921E4F25-3BF3-4B8C-806F-3EED8A009F92}" type="datetimeFigureOut">
              <a:rPr lang="zh-TW" altLang="en-US" smtClean="0"/>
              <a:t>2020/6/9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47800" y="6486525"/>
            <a:ext cx="62484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100" b="0" cap="all" spc="300" baseline="0">
                <a:solidFill>
                  <a:schemeClr val="tx1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038600" y="6172200"/>
            <a:ext cx="1066800" cy="304800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 anchor="ctr">
            <a:normAutofit/>
          </a:bodyPr>
          <a:lstStyle>
            <a:lvl1pPr algn="ctr">
              <a:defRPr sz="1200" b="1">
                <a:solidFill>
                  <a:schemeClr val="tx1"/>
                </a:solidFill>
              </a:defRPr>
            </a:lvl1pPr>
          </a:lstStyle>
          <a:p>
            <a:fld id="{448694DE-B5C1-4B52-9ABE-4319AFB491E8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1331436"/>
            <a:ext cx="9144000" cy="1588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14600" y="975360"/>
            <a:ext cx="4114800" cy="701040"/>
          </a:xfrm>
          <a:prstGeom prst="rect">
            <a:avLst/>
          </a:prstGeom>
          <a:solidFill>
            <a:schemeClr val="tx1"/>
          </a:solidFill>
          <a:ln w="76200" cmpd="thinThick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ts val="400"/>
        </a:spcBef>
        <a:buNone/>
        <a:defRPr sz="1800" b="1" kern="1200" cap="all" spc="0" baseline="0">
          <a:solidFill>
            <a:schemeClr val="bg1">
              <a:lumMod val="75000"/>
              <a:lumOff val="25000"/>
            </a:schemeClr>
          </a:solidFill>
          <a:effectLst/>
          <a:latin typeface="+mj-lt"/>
          <a:ea typeface="+mj-ea"/>
          <a:cs typeface="Tunga" pitchFamily="2"/>
        </a:defRPr>
      </a:lvl1pPr>
    </p:titleStyle>
    <p:bodyStyle>
      <a:lvl1pPr marL="0" indent="0" algn="ctr" defTabSz="914400" rtl="0" eaLnBrk="1" latinLnBrk="0" hangingPunct="1">
        <a:lnSpc>
          <a:spcPct val="100000"/>
        </a:lnSpc>
        <a:spcBef>
          <a:spcPts val="600"/>
        </a:spcBef>
        <a:spcAft>
          <a:spcPts val="0"/>
        </a:spcAft>
        <a:buClr>
          <a:schemeClr val="accent1"/>
        </a:buClr>
        <a:buFontTx/>
        <a:buNone/>
        <a:defRPr sz="2000" b="0" i="0" kern="1200" cap="none" spc="30" baseline="0">
          <a:solidFill>
            <a:schemeClr val="tx1"/>
          </a:solidFill>
          <a:latin typeface="+mn-lt"/>
          <a:ea typeface="+mn-ea"/>
          <a:cs typeface="Tahoma" pitchFamily="34" charset="0"/>
        </a:defRPr>
      </a:lvl1pPr>
      <a:lvl2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800" kern="1200">
          <a:solidFill>
            <a:schemeClr val="tx2"/>
          </a:solidFill>
          <a:latin typeface="+mn-lt"/>
          <a:ea typeface="+mn-ea"/>
          <a:cs typeface="Tahoma" pitchFamily="34" charset="0"/>
        </a:defRPr>
      </a:lvl2pPr>
      <a:lvl3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3pPr>
      <a:lvl4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400" kern="1200">
          <a:solidFill>
            <a:schemeClr val="tx2"/>
          </a:solidFill>
          <a:latin typeface="+mn-lt"/>
          <a:ea typeface="+mn-ea"/>
          <a:cs typeface="Tahoma" pitchFamily="34" charset="0"/>
        </a:defRPr>
      </a:lvl4pPr>
      <a:lvl5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400" kern="1200" baseline="0">
          <a:solidFill>
            <a:schemeClr val="tx1"/>
          </a:solidFill>
          <a:latin typeface="+mn-lt"/>
          <a:ea typeface="+mn-ea"/>
          <a:cs typeface="Tahoma" pitchFamily="34" charset="0"/>
        </a:defRPr>
      </a:lvl5pPr>
      <a:lvl6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20" r="13171" b="10895"/>
          <a:stretch/>
        </p:blipFill>
        <p:spPr>
          <a:xfrm>
            <a:off x="0" y="-27384"/>
            <a:ext cx="9144000" cy="6048910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27584" y="4293096"/>
            <a:ext cx="7772400" cy="1470025"/>
          </a:xfrm>
        </p:spPr>
        <p:txBody>
          <a:bodyPr>
            <a:normAutofit/>
          </a:bodyPr>
          <a:lstStyle/>
          <a:p>
            <a:pPr algn="r"/>
            <a:r>
              <a:rPr lang="zh-TW" altLang="en-US" sz="4000" dirty="0" smtClean="0"/>
              <a:t>文興高中 生態攝影社</a:t>
            </a:r>
            <a:r>
              <a:rPr lang="en-US" altLang="zh-TW" sz="4000" dirty="0" smtClean="0"/>
              <a:t/>
            </a:r>
            <a:br>
              <a:rPr lang="en-US" altLang="zh-TW" sz="4000" dirty="0" smtClean="0"/>
            </a:br>
            <a:r>
              <a:rPr lang="zh-TW" altLang="en-US" sz="4000" dirty="0"/>
              <a:t>成果展</a:t>
            </a:r>
          </a:p>
        </p:txBody>
      </p:sp>
    </p:spTree>
    <p:extLst>
      <p:ext uri="{BB962C8B-B14F-4D97-AF65-F5344CB8AC3E}">
        <p14:creationId xmlns:p14="http://schemas.microsoft.com/office/powerpoint/2010/main" val="9328095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/>
          <p:cNvPicPr>
            <a:picLocks noGrp="1" noChangeAspect="1"/>
          </p:cNvPicPr>
          <p:nvPr>
            <p:ph sz="quarter" idx="13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5" t="14117" r="185" b="-248"/>
          <a:stretch/>
        </p:blipFill>
        <p:spPr>
          <a:xfrm>
            <a:off x="196243" y="404664"/>
            <a:ext cx="4375003" cy="2808312"/>
          </a:xfr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2346" y="3327671"/>
            <a:ext cx="4348800" cy="2900616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5" y="404664"/>
            <a:ext cx="4241463" cy="2808312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19" y="3356991"/>
            <a:ext cx="4348721" cy="2880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21735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88640"/>
            <a:ext cx="2448272" cy="306034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188640"/>
            <a:ext cx="3435846" cy="458112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3354967"/>
            <a:ext cx="2461055" cy="32988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088628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332655"/>
            <a:ext cx="7992888" cy="5994667"/>
          </a:xfrm>
        </p:spPr>
      </p:pic>
    </p:spTree>
    <p:extLst>
      <p:ext uri="{BB962C8B-B14F-4D97-AF65-F5344CB8AC3E}">
        <p14:creationId xmlns:p14="http://schemas.microsoft.com/office/powerpoint/2010/main" val="29169336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1628800"/>
            <a:ext cx="3600000" cy="4800000"/>
          </a:xfr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628800"/>
            <a:ext cx="3600000" cy="48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22776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60647"/>
            <a:ext cx="8496944" cy="6363857"/>
          </a:xfrm>
        </p:spPr>
      </p:pic>
    </p:spTree>
    <p:extLst>
      <p:ext uri="{BB962C8B-B14F-4D97-AF65-F5344CB8AC3E}">
        <p14:creationId xmlns:p14="http://schemas.microsoft.com/office/powerpoint/2010/main" val="8177745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988840"/>
            <a:ext cx="4416572" cy="4186542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609" y="2348880"/>
            <a:ext cx="4176464" cy="3132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933634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lackTie">
  <a:themeElements>
    <a:clrScheme name="BlackTie">
      <a:dk1>
        <a:srgbClr val="000000"/>
      </a:dk1>
      <a:lt1>
        <a:srgbClr val="FFFFFF"/>
      </a:lt1>
      <a:dk2>
        <a:srgbClr val="46464A"/>
      </a:dk2>
      <a:lt2>
        <a:srgbClr val="E3DCCF"/>
      </a:lt2>
      <a:accent1>
        <a:srgbClr val="6F6F74"/>
      </a:accent1>
      <a:accent2>
        <a:srgbClr val="A7B789"/>
      </a:accent2>
      <a:accent3>
        <a:srgbClr val="BEAE98"/>
      </a:accent3>
      <a:accent4>
        <a:srgbClr val="92A9B9"/>
      </a:accent4>
      <a:accent5>
        <a:srgbClr val="9C8265"/>
      </a:accent5>
      <a:accent6>
        <a:srgbClr val="8D6974"/>
      </a:accent6>
      <a:hlink>
        <a:srgbClr val="67AABF"/>
      </a:hlink>
      <a:folHlink>
        <a:srgbClr val="B1B5AB"/>
      </a:folHlink>
    </a:clrScheme>
    <a:fontScheme name="BlackTie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BlackTie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20000"/>
              </a:schemeClr>
            </a:gs>
            <a:gs pos="30000">
              <a:schemeClr val="phClr">
                <a:tint val="61000"/>
                <a:satMod val="220000"/>
              </a:schemeClr>
            </a:gs>
            <a:gs pos="45000">
              <a:schemeClr val="phClr">
                <a:tint val="66000"/>
                <a:satMod val="240000"/>
              </a:schemeClr>
            </a:gs>
            <a:gs pos="55000">
              <a:schemeClr val="phClr">
                <a:tint val="66000"/>
                <a:satMod val="220000"/>
              </a:schemeClr>
            </a:gs>
            <a:gs pos="73000">
              <a:schemeClr val="phClr">
                <a:tint val="61000"/>
                <a:satMod val="220000"/>
              </a:schemeClr>
            </a:gs>
            <a:gs pos="100000">
              <a:schemeClr val="phClr">
                <a:tint val="45000"/>
                <a:satMod val="22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  <a:satMod val="110000"/>
              </a:schemeClr>
            </a:gs>
            <a:gs pos="30000">
              <a:schemeClr val="phClr">
                <a:shade val="90000"/>
                <a:satMod val="120000"/>
              </a:schemeClr>
            </a:gs>
            <a:gs pos="45000">
              <a:schemeClr val="phClr">
                <a:shade val="100000"/>
                <a:satMod val="128000"/>
              </a:schemeClr>
            </a:gs>
            <a:gs pos="55000">
              <a:schemeClr val="phClr">
                <a:shade val="100000"/>
                <a:satMod val="128000"/>
              </a:schemeClr>
            </a:gs>
            <a:gs pos="73000">
              <a:schemeClr val="phClr">
                <a:shade val="90000"/>
                <a:satMod val="120000"/>
              </a:schemeClr>
            </a:gs>
            <a:gs pos="100000">
              <a:schemeClr val="phClr">
                <a:shade val="63000"/>
                <a:satMod val="11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20000"/>
              </a:schemeClr>
            </a:duotone>
          </a:blip>
          <a:stretch/>
        </a:blip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30000"/>
                <a:satMod val="255000"/>
              </a:schemeClr>
            </a:gs>
          </a:gsLst>
          <a:path path="circle">
            <a:fillToRect l="50000" t="-80000" r="50000" b="18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Black Tie</Template>
  <TotalTime>18</TotalTime>
  <Words>6</Words>
  <Application>Microsoft Office PowerPoint</Application>
  <PresentationFormat>如螢幕大小 (4:3)</PresentationFormat>
  <Paragraphs>1</Paragraphs>
  <Slides>7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7</vt:i4>
      </vt:variant>
    </vt:vector>
  </HeadingPairs>
  <TitlesOfParts>
    <vt:vector size="8" baseType="lpstr">
      <vt:lpstr>BlackTie</vt:lpstr>
      <vt:lpstr>文興高中 生態攝影社 成果展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文興高中 生態攝影社 成果展</dc:title>
  <dc:creator>lib</dc:creator>
  <cp:lastModifiedBy>lib</cp:lastModifiedBy>
  <cp:revision>2</cp:revision>
  <dcterms:created xsi:type="dcterms:W3CDTF">2020-06-09T03:40:51Z</dcterms:created>
  <dcterms:modified xsi:type="dcterms:W3CDTF">2020-06-09T03:59:11Z</dcterms:modified>
</cp:coreProperties>
</file>