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embeddedFontLst>
    <p:embeddedFont>
      <p:font typeface="Malgun Gothic" panose="020B0503020000020004" pitchFamily="34" charset="-127"/>
      <p:regular r:id="rId9"/>
      <p:bold r:id="rId10"/>
    </p:embeddedFont>
    <p:embeddedFont>
      <p:font typeface="Arial Black" panose="020B0A04020102020204" pitchFamily="34" charset="0"/>
      <p:bold r:id="rId11"/>
    </p:embeddedFont>
    <p:embeddedFont>
      <p:font typeface="Erica One" panose="020B0604020202020204" charset="0"/>
      <p:regular r:id="rId12"/>
    </p:embeddedFont>
    <p:embeddedFont>
      <p:font typeface="Bodoni" panose="020B0604020202020204" charset="0"/>
      <p:bold r:id="rId13"/>
      <p:boldItalic r:id="rId14"/>
    </p:embeddedFont>
    <p:embeddedFont>
      <p:font typeface="標楷體" panose="03000509000000000000" pitchFamily="65" charset="-12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-94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2862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52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00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199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8387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0982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258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8281358" cy="194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10"/>
              <a:buFont typeface="Arial"/>
              <a:buNone/>
            </a:pPr>
            <a:r>
              <a:rPr lang="zh-TW" sz="441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4410" dirty="0">
                <a:latin typeface="Arial"/>
                <a:ea typeface="Arial"/>
                <a:cs typeface="Arial"/>
                <a:sym typeface="Arial"/>
              </a:rPr>
            </a:br>
            <a:r>
              <a:rPr lang="zh-TW" sz="441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4410" dirty="0">
                <a:latin typeface="Arial"/>
                <a:ea typeface="Arial"/>
                <a:cs typeface="Arial"/>
                <a:sym typeface="Arial"/>
              </a:rPr>
            </a:br>
            <a:r>
              <a:rPr lang="zh-TW" sz="441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4410" dirty="0">
                <a:latin typeface="Arial"/>
                <a:ea typeface="Arial"/>
                <a:cs typeface="Arial"/>
                <a:sym typeface="Arial"/>
              </a:rPr>
            </a:br>
            <a:r>
              <a:rPr lang="zh-TW" sz="882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/>
                <a:sym typeface="Arial"/>
              </a:rPr>
              <a:t>樂 樂 棒 球 社</a:t>
            </a:r>
            <a:r>
              <a:rPr lang="zh-TW" sz="8820" dirty="0">
                <a:solidFill>
                  <a:srgbClr val="0000FF"/>
                </a:solidFill>
              </a:rPr>
              <a:t/>
            </a:r>
            <a:br>
              <a:rPr lang="zh-TW" sz="8820" dirty="0">
                <a:solidFill>
                  <a:srgbClr val="0000FF"/>
                </a:solidFill>
              </a:rPr>
            </a:br>
            <a:endParaRPr sz="8820" dirty="0">
              <a:solidFill>
                <a:srgbClr val="0000FF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028536" y="5926347"/>
            <a:ext cx="5262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文興高中</a:t>
            </a:r>
            <a:r>
              <a:rPr lang="en-US" altLang="zh-TW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109</a:t>
            </a:r>
            <a:r>
              <a:rPr lang="zh-TW" alt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學年度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zh-TW" sz="6600" b="1" dirty="0">
                <a:solidFill>
                  <a:srgbClr val="FF0000"/>
                </a:solidFill>
                <a:latin typeface="Arial Black" panose="020B0A04020102020204" pitchFamily="34" charset="0"/>
              </a:rPr>
              <a:t>社團介紹</a:t>
            </a:r>
            <a:endParaRPr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457200" y="2419710"/>
            <a:ext cx="8229600" cy="3368615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 eaLnBrk="0" hangingPunc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>
                <a:latin typeface="+mn-ea"/>
                <a:ea typeface="+mn-ea"/>
              </a:rPr>
              <a:t>樂樂棒球</a:t>
            </a:r>
            <a:r>
              <a:rPr lang="zh-TW" altLang="en-US">
                <a:latin typeface="+mn-ea"/>
                <a:ea typeface="+mn-ea"/>
              </a:rPr>
              <a:t>就是</a:t>
            </a:r>
            <a:r>
              <a:rPr lang="zh-TW" altLang="en-US" dirty="0">
                <a:latin typeface="+mn-ea"/>
                <a:ea typeface="+mn-ea"/>
              </a:rPr>
              <a:t>簡單的棒球運動，基本的有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「跑、打、守」</a:t>
            </a:r>
            <a:r>
              <a:rPr lang="zh-TW" altLang="en-US" dirty="0">
                <a:latin typeface="+mn-ea"/>
                <a:ea typeface="+mn-ea"/>
              </a:rPr>
              <a:t>，也能學到團隊合作跟溝通，社團的核心就是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「態度」</a:t>
            </a:r>
            <a:r>
              <a:rPr lang="zh-TW" altLang="en-US" dirty="0">
                <a:solidFill>
                  <a:schemeClr val="tx1"/>
                </a:solidFill>
                <a:latin typeface="+mn-ea"/>
                <a:ea typeface="+mn-ea"/>
              </a:rPr>
              <a:t>拿出最好的態度上去盡情發揮自己，不要在意勝負，享受樂樂棒球的樂趣，來打一場超越勝負的比賽。</a:t>
            </a:r>
            <a:endParaRPr lang="en-US" altLang="zh-TW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 altLang="zh-TW" sz="6600" b="1" dirty="0">
                <a:solidFill>
                  <a:srgbClr val="FF0000"/>
                </a:solidFill>
              </a:rPr>
              <a:t>1.</a:t>
            </a:r>
            <a:r>
              <a:rPr lang="zh-TW" sz="6600" b="1" dirty="0">
                <a:solidFill>
                  <a:srgbClr val="FF0000"/>
                </a:solidFill>
              </a:rPr>
              <a:t>暖身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457200" y="1239215"/>
            <a:ext cx="8566030" cy="2487396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 eaLnBrk="0" hangingPunc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zh-TW" dirty="0"/>
              <a:t>暖身是所有運動的必備事項，除了能讓自己行動更佳靈活以外，更是防止受傷得關鍵，</a:t>
            </a:r>
            <a:r>
              <a:rPr lang="zh-TW" altLang="en-US" dirty="0"/>
              <a:t>做好暖身才能有最好的狀態來發揮，主要有「傳球、接滾地、接高飛」，讓自己更熟悉對球的掌握度。</a:t>
            </a:r>
            <a:endParaRPr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" y="4077053"/>
            <a:ext cx="3039047" cy="2543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27" y="4493445"/>
            <a:ext cx="3323064" cy="2364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65" y="3765072"/>
            <a:ext cx="2685162" cy="1910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 altLang="zh-TW" sz="6600" b="1" dirty="0">
                <a:solidFill>
                  <a:srgbClr val="FF0000"/>
                </a:solidFill>
              </a:rPr>
              <a:t>2.</a:t>
            </a:r>
            <a:r>
              <a:rPr lang="zh-TW" altLang="en-US" sz="6600" b="1" dirty="0">
                <a:solidFill>
                  <a:srgbClr val="FF0000"/>
                </a:solidFill>
              </a:rPr>
              <a:t>分組</a:t>
            </a:r>
            <a:endParaRPr sz="6600" b="1" dirty="0">
              <a:solidFill>
                <a:srgbClr val="FF0000"/>
              </a:solidFill>
            </a:endParaRPr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655608" y="1289650"/>
            <a:ext cx="8031192" cy="2031520"/>
          </a:xfrm>
          <a:prstGeom prst="rect">
            <a:avLst/>
          </a:prstGeom>
          <a:solidFill>
            <a:schemeClr val="tx2">
              <a:lumMod val="75000"/>
              <a:alpha val="63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>
              <a:spcBef>
                <a:spcPts val="0"/>
              </a:spcBef>
              <a:buSzPts val="3200"/>
            </a:pPr>
            <a:r>
              <a:rPr lang="zh-TW" altLang="en-US" dirty="0">
                <a:latin typeface="+mn-ea"/>
                <a:ea typeface="+mn-ea"/>
              </a:rPr>
              <a:t>老師會事先挑選兩隊隊長，都是公平的選拔，不會因為打擊不好或守備差等等而不選你</a:t>
            </a:r>
            <a:r>
              <a:rPr lang="en-US" altLang="zh-TW" dirty="0">
                <a:latin typeface="+mn-ea"/>
                <a:ea typeface="+mn-ea"/>
              </a:rPr>
              <a:t>/</a:t>
            </a:r>
            <a:r>
              <a:rPr lang="zh-TW" altLang="en-US" dirty="0">
                <a:latin typeface="+mn-ea"/>
                <a:ea typeface="+mn-ea"/>
              </a:rPr>
              <a:t>妳當隊友，發揮拚勁完成一場刺激又有趣的比賽，妳</a:t>
            </a:r>
            <a:r>
              <a:rPr lang="en-US" altLang="zh-TW" dirty="0">
                <a:latin typeface="+mn-ea"/>
                <a:ea typeface="+mn-ea"/>
              </a:rPr>
              <a:t>/</a:t>
            </a:r>
            <a:r>
              <a:rPr lang="zh-TW" altLang="en-US" dirty="0">
                <a:latin typeface="+mn-ea"/>
                <a:ea typeface="+mn-ea"/>
              </a:rPr>
              <a:t>你都有機會成隊長。</a:t>
            </a:r>
            <a:endParaRPr dirty="0">
              <a:latin typeface="+mn-ea"/>
              <a:ea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9" y="3398808"/>
            <a:ext cx="4278701" cy="32090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 altLang="zh-TW" sz="6600" b="1" dirty="0">
                <a:solidFill>
                  <a:srgbClr val="FF0000"/>
                </a:solidFill>
              </a:rPr>
              <a:t>3.</a:t>
            </a:r>
            <a:r>
              <a:rPr lang="zh-TW" sz="6600" b="1" dirty="0">
                <a:solidFill>
                  <a:srgbClr val="FF0000"/>
                </a:solidFill>
              </a:rPr>
              <a:t>實戰比賽</a:t>
            </a:r>
            <a:endParaRPr sz="6600" b="1" dirty="0">
              <a:solidFill>
                <a:srgbClr val="FF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3" y="1003897"/>
            <a:ext cx="3821503" cy="2659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36" y="3801014"/>
            <a:ext cx="3588588" cy="2691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2" y="4037162"/>
            <a:ext cx="3669102" cy="2377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流程圖: 替代處理程序 4"/>
          <p:cNvSpPr/>
          <p:nvPr/>
        </p:nvSpPr>
        <p:spPr>
          <a:xfrm>
            <a:off x="4330460" y="1480718"/>
            <a:ext cx="4468483" cy="2119192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0" hangingPunct="0"/>
            <a:r>
              <a:rPr lang="zh-TW" altLang="en-US" sz="32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+mn-ea"/>
              </a:rPr>
              <a:t>在熱情的太陽底下流著汗水與隊友享受一場熱血的比賽迎接屬於妳</a:t>
            </a:r>
            <a:r>
              <a:rPr lang="en-US" altLang="zh-TW" sz="32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+mn-ea"/>
              </a:rPr>
              <a:t>/</a:t>
            </a:r>
            <a:r>
              <a:rPr lang="zh-TW" altLang="en-US" sz="32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+mn-ea"/>
              </a:rPr>
              <a:t>你們的勝利吧</a:t>
            </a:r>
            <a:r>
              <a:rPr lang="en-US" altLang="zh-TW" sz="320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+mn-ea"/>
              </a:rPr>
              <a:t>!</a:t>
            </a:r>
            <a:endParaRPr lang="zh-TW" altLang="en-US" sz="3200" dirty="0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/>
          <p:nvPr/>
        </p:nvSpPr>
        <p:spPr>
          <a:xfrm>
            <a:off x="503344" y="2865209"/>
            <a:ext cx="6415041" cy="101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 dirty="0">
                <a:ln w="38100">
                  <a:solidFill>
                    <a:srgbClr val="FFC000"/>
                  </a:solidFill>
                </a:ln>
                <a:solidFill>
                  <a:srgbClr val="FFFF00"/>
                </a:solidFill>
                <a:latin typeface="Bodoni"/>
                <a:ea typeface="Bodoni"/>
                <a:cs typeface="Bodoni"/>
                <a:sym typeface="Bodoni"/>
              </a:rPr>
              <a:t>歡迎</a:t>
            </a:r>
            <a:r>
              <a:rPr lang="zh-TW" altLang="en-US" sz="6000" dirty="0">
                <a:ln w="38100">
                  <a:solidFill>
                    <a:srgbClr val="FFC000"/>
                  </a:solidFill>
                </a:ln>
                <a:solidFill>
                  <a:srgbClr val="FFFF00"/>
                </a:solidFill>
                <a:latin typeface="Bodoni"/>
                <a:ea typeface="Bodoni"/>
                <a:cs typeface="Bodoni"/>
                <a:sym typeface="Bodoni"/>
              </a:rPr>
              <a:t>妳</a:t>
            </a:r>
            <a:r>
              <a:rPr lang="en-US" altLang="zh-TW" sz="6000" dirty="0">
                <a:ln w="38100">
                  <a:solidFill>
                    <a:srgbClr val="FFC000"/>
                  </a:solidFill>
                </a:ln>
                <a:solidFill>
                  <a:srgbClr val="FFFF00"/>
                </a:solidFill>
                <a:latin typeface="Bodoni"/>
                <a:ea typeface="Bodoni"/>
                <a:cs typeface="Bodoni"/>
                <a:sym typeface="Bodoni"/>
              </a:rPr>
              <a:t>/</a:t>
            </a:r>
            <a:r>
              <a:rPr lang="zh-TW" altLang="en-US" sz="6000" dirty="0">
                <a:ln w="38100">
                  <a:solidFill>
                    <a:srgbClr val="FFC000"/>
                  </a:solidFill>
                </a:ln>
                <a:solidFill>
                  <a:srgbClr val="FFFF00"/>
                </a:solidFill>
                <a:latin typeface="Bodoni"/>
                <a:ea typeface="Bodoni"/>
                <a:cs typeface="Bodoni"/>
                <a:sym typeface="Bodoni"/>
              </a:rPr>
              <a:t>你</a:t>
            </a:r>
            <a:r>
              <a:rPr lang="zh-TW" sz="6000" dirty="0">
                <a:ln w="38100">
                  <a:solidFill>
                    <a:srgbClr val="FFC000"/>
                  </a:solidFill>
                </a:ln>
                <a:solidFill>
                  <a:srgbClr val="FFFF00"/>
                </a:solidFill>
                <a:latin typeface="Bodoni"/>
                <a:ea typeface="Bodoni"/>
                <a:cs typeface="Bodoni"/>
                <a:sym typeface="Bodoni"/>
              </a:rPr>
              <a:t>們加入!</a:t>
            </a:r>
            <a:endParaRPr sz="6000" dirty="0">
              <a:ln w="38100">
                <a:solidFill>
                  <a:srgbClr val="FFC000"/>
                </a:solidFill>
              </a:ln>
              <a:solidFill>
                <a:schemeClr val="dk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-1356217" y="703881"/>
            <a:ext cx="5242418" cy="624008"/>
          </a:xfrm>
        </p:spPr>
        <p:txBody>
          <a:bodyPr/>
          <a:lstStyle/>
          <a:p>
            <a:r>
              <a:rPr lang="zh-TW" altLang="zh-TW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Erica One"/>
                <a:ea typeface="Erica One"/>
                <a:cs typeface="Erica One"/>
                <a:sym typeface="Erica One"/>
              </a:rPr>
              <a:t>享受比賽</a:t>
            </a:r>
            <a:r>
              <a:rPr lang="en-US" altLang="zh-TW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Erica One"/>
                <a:ea typeface="Erica One"/>
                <a:cs typeface="Erica One"/>
                <a:sym typeface="Erica One"/>
              </a:rPr>
              <a:t/>
            </a:r>
            <a:br>
              <a:rPr lang="en-US" altLang="zh-TW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Erica One"/>
                <a:ea typeface="Erica One"/>
                <a:cs typeface="Erica One"/>
                <a:sym typeface="Erica One"/>
              </a:rPr>
            </a:br>
            <a:r>
              <a:rPr lang="en-US" altLang="zh-TW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Erica One"/>
                <a:ea typeface="Erica One"/>
                <a:cs typeface="Erica One"/>
                <a:sym typeface="Erica One"/>
              </a:rPr>
              <a:t/>
            </a:r>
            <a:br>
              <a:rPr lang="en-US" altLang="zh-TW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Erica One"/>
                <a:ea typeface="Erica One"/>
                <a:cs typeface="Erica One"/>
                <a:sym typeface="Erica One"/>
              </a:rPr>
            </a:br>
            <a:r>
              <a:rPr lang="zh-TW" altLang="zh-TW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Erica One"/>
                <a:ea typeface="Erica One"/>
                <a:cs typeface="Erica One"/>
                <a:sym typeface="Erica One"/>
              </a:rPr>
              <a:t>快樂打球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58261" y="4753008"/>
            <a:ext cx="8616462" cy="1323439"/>
          </a:xfrm>
          <a:prstGeom prst="rect">
            <a:avLst/>
          </a:prstGeom>
          <a:solidFill>
            <a:schemeClr val="tx2">
              <a:lumMod val="7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TW" altLang="en-US" sz="8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樂樂棒球社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5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233</Words>
  <Application>Microsoft Office PowerPoint</Application>
  <PresentationFormat>如螢幕大小 (4:3)</PresentationFormat>
  <Paragraphs>13</Paragraphs>
  <Slides>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5" baseType="lpstr">
      <vt:lpstr>Arial</vt:lpstr>
      <vt:lpstr>新細明體</vt:lpstr>
      <vt:lpstr>Malgun Gothic</vt:lpstr>
      <vt:lpstr>Arial Black</vt:lpstr>
      <vt:lpstr>Erica One</vt:lpstr>
      <vt:lpstr>Bodoni</vt:lpstr>
      <vt:lpstr>標楷體</vt:lpstr>
      <vt:lpstr>Calibri</vt:lpstr>
      <vt:lpstr>Office 佈景主題</vt:lpstr>
      <vt:lpstr>   樂 樂 棒 球 社 </vt:lpstr>
      <vt:lpstr>社團介紹</vt:lpstr>
      <vt:lpstr>1.暖身</vt:lpstr>
      <vt:lpstr>2.分組</vt:lpstr>
      <vt:lpstr>3.實戰比賽</vt:lpstr>
      <vt:lpstr>享受比賽  快樂打球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 興 109學 年 度    樂 樂 棒 球 社 </dc:title>
  <dc:creator>USER</dc:creator>
  <cp:lastModifiedBy>User</cp:lastModifiedBy>
  <cp:revision>17</cp:revision>
  <dcterms:modified xsi:type="dcterms:W3CDTF">2021-07-02T06:52:38Z</dcterms:modified>
</cp:coreProperties>
</file>