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notesMasterIdLst>
    <p:notesMasterId r:id="rId13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6" r:id="rId11"/>
    <p:sldId id="267" r:id="rId12"/>
  </p:sldIdLst>
  <p:sldSz cx="18288000" cy="10287000"/>
  <p:notesSz cx="6858000" cy="9144000"/>
  <p:embeddedFontLst>
    <p:embeddedFont>
      <p:font typeface="Calibri" panose="020F0502020204030204" pitchFamily="34" charset="0"/>
      <p:regular r:id="rId14"/>
      <p:bold r:id="rId15"/>
      <p:italic r:id="rId16"/>
      <p:boldItalic r:id="rId17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54" d="100"/>
          <a:sy n="54" d="100"/>
        </p:scale>
        <p:origin x="754" y="77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4.fntdata"/><Relationship Id="rId2" Type="http://schemas.openxmlformats.org/officeDocument/2006/relationships/slide" Target="slides/slide1.xml"/><Relationship Id="rId16" Type="http://schemas.openxmlformats.org/officeDocument/2006/relationships/font" Target="fonts/font3.fntdata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font" Target="fonts/font2.fntdata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1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345DBD5-9E84-4ECB-8CBF-C48BEA09786A}" type="datetimeFigureOut">
              <a:rPr lang="zh-TW" altLang="en-US" smtClean="0"/>
              <a:t>2023/5/17</a:t>
            </a:fld>
            <a:endParaRPr lang="zh-TW" altLang="en-US"/>
          </a:p>
        </p:txBody>
      </p:sp>
      <p:sp>
        <p:nvSpPr>
          <p:cNvPr id="4" name="投影片影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TW" altLang="en-US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6113483-67C6-4024-9362-2C609B001B7E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85575128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影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6113483-67C6-4024-9362-2C609B001B7E}" type="slidenum">
              <a:rPr lang="zh-TW" altLang="en-US" smtClean="0"/>
              <a:t>10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28786287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影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6113483-67C6-4024-9362-2C609B001B7E}" type="slidenum">
              <a:rPr lang="zh-TW" altLang="en-US" smtClean="0"/>
              <a:t>11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74894077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5/17/2023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5/17/2023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5/17/2023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5/17/2023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5/17/2023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5/17/2023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5/17/2023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5/17/2023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5/17/2023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5/17/2023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5/17/2023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5/17/2023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png"/><Relationship Id="rId4" Type="http://schemas.openxmlformats.org/officeDocument/2006/relationships/image" Target="../media/image7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2.jpeg"/><Relationship Id="rId4" Type="http://schemas.openxmlformats.org/officeDocument/2006/relationships/image" Target="../media/image21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6.jpeg"/><Relationship Id="rId4" Type="http://schemas.openxmlformats.org/officeDocument/2006/relationships/image" Target="../media/image25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9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1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rcRect l="6836" t="40351" b="7243"/>
          <a:stretch>
            <a:fillRect/>
          </a:stretch>
        </p:blipFill>
        <p:spPr>
          <a:xfrm>
            <a:off x="0" y="0"/>
            <a:ext cx="18288000" cy="10287000"/>
          </a:xfrm>
          <a:prstGeom prst="rect">
            <a:avLst/>
          </a:prstGeom>
        </p:spPr>
      </p:pic>
      <p:pic>
        <p:nvPicPr>
          <p:cNvPr id="3" name="Picture 3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>
          <a:xfrm rot="280728" flipH="1" flipV="1">
            <a:off x="9428985" y="-5002653"/>
            <a:ext cx="8140956" cy="7320076"/>
          </a:xfrm>
          <a:prstGeom prst="rect">
            <a:avLst/>
          </a:prstGeom>
        </p:spPr>
      </p:pic>
      <p:sp>
        <p:nvSpPr>
          <p:cNvPr id="4" name="TextBox 4"/>
          <p:cNvSpPr txBox="1"/>
          <p:nvPr/>
        </p:nvSpPr>
        <p:spPr>
          <a:xfrm>
            <a:off x="3271186" y="1499505"/>
            <a:ext cx="11745628" cy="558496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4825"/>
              </a:lnSpc>
            </a:pPr>
            <a:r>
              <a:rPr lang="en-US" sz="11063" b="1" dirty="0" err="1">
                <a:solidFill>
                  <a:srgbClr val="82301A"/>
                </a:solidFill>
                <a:ea typeface="可画甜心体"/>
              </a:rPr>
              <a:t>文興高中</a:t>
            </a:r>
            <a:endParaRPr lang="en-US" sz="11063" b="1" dirty="0">
              <a:solidFill>
                <a:srgbClr val="82301A"/>
              </a:solidFill>
              <a:ea typeface="可画甜心体"/>
            </a:endParaRPr>
          </a:p>
          <a:p>
            <a:pPr algn="ctr">
              <a:lnSpc>
                <a:spcPts val="14825"/>
              </a:lnSpc>
            </a:pPr>
            <a:r>
              <a:rPr lang="en-US" sz="11063" b="1" dirty="0" err="1">
                <a:solidFill>
                  <a:srgbClr val="82301A"/>
                </a:solidFill>
                <a:ea typeface="可画甜心体"/>
              </a:rPr>
              <a:t>飲食文化社團</a:t>
            </a:r>
            <a:endParaRPr lang="en-US" sz="11063" b="1" dirty="0">
              <a:solidFill>
                <a:srgbClr val="82301A"/>
              </a:solidFill>
              <a:ea typeface="可画甜心体"/>
            </a:endParaRPr>
          </a:p>
          <a:p>
            <a:pPr algn="ctr">
              <a:lnSpc>
                <a:spcPts val="14825"/>
              </a:lnSpc>
            </a:pPr>
            <a:r>
              <a:rPr lang="en-US" sz="11063" b="1" dirty="0">
                <a:solidFill>
                  <a:srgbClr val="82301A"/>
                </a:solidFill>
                <a:ea typeface="可画甜心体"/>
              </a:rPr>
              <a:t>成</a:t>
            </a:r>
            <a:r>
              <a:rPr lang="zh-TW" altLang="en-US" sz="11063" b="1" dirty="0">
                <a:solidFill>
                  <a:srgbClr val="82301A"/>
                </a:solidFill>
                <a:ea typeface="可画甜心体"/>
              </a:rPr>
              <a:t> </a:t>
            </a:r>
            <a:r>
              <a:rPr lang="en-US" sz="11063" b="1" dirty="0">
                <a:solidFill>
                  <a:srgbClr val="82301A"/>
                </a:solidFill>
                <a:ea typeface="可画甜心体"/>
              </a:rPr>
              <a:t>果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2DED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11708767" y="2052815"/>
            <a:ext cx="4634982" cy="6181370"/>
          </a:xfrm>
          <a:prstGeom prst="rect">
            <a:avLst/>
          </a:prstGeom>
        </p:spPr>
      </p:pic>
      <p:pic>
        <p:nvPicPr>
          <p:cNvPr id="3" name="Picture 3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>
          <a:xfrm>
            <a:off x="2361687" y="2828514"/>
            <a:ext cx="7560354" cy="5668988"/>
          </a:xfrm>
          <a:prstGeom prst="rect">
            <a:avLst/>
          </a:prstGeom>
        </p:spPr>
      </p:pic>
      <p:sp>
        <p:nvSpPr>
          <p:cNvPr id="4" name="TextBox 4"/>
          <p:cNvSpPr txBox="1"/>
          <p:nvPr/>
        </p:nvSpPr>
        <p:spPr>
          <a:xfrm>
            <a:off x="1028700" y="481765"/>
            <a:ext cx="5113164" cy="171808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4091"/>
              </a:lnSpc>
              <a:spcBef>
                <a:spcPct val="0"/>
              </a:spcBef>
            </a:pPr>
            <a:r>
              <a:rPr lang="en-US" sz="10065" b="1" dirty="0" err="1">
                <a:solidFill>
                  <a:srgbClr val="E56F23"/>
                </a:solidFill>
                <a:ea typeface="Noto Sans T Chinese Bold"/>
              </a:rPr>
              <a:t>尋味鹿港</a:t>
            </a:r>
            <a:endParaRPr lang="en-US" sz="10065" b="1" dirty="0">
              <a:solidFill>
                <a:srgbClr val="E56F23"/>
              </a:solidFill>
              <a:ea typeface="Noto Sans T Chinese Bold"/>
            </a:endParaRPr>
          </a:p>
        </p:txBody>
      </p:sp>
      <p:sp>
        <p:nvSpPr>
          <p:cNvPr id="5" name="TextBox 5"/>
          <p:cNvSpPr txBox="1"/>
          <p:nvPr/>
        </p:nvSpPr>
        <p:spPr>
          <a:xfrm>
            <a:off x="1028700" y="9021395"/>
            <a:ext cx="13436522" cy="86360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000"/>
              </a:lnSpc>
              <a:spcBef>
                <a:spcPct val="0"/>
              </a:spcBef>
            </a:pPr>
            <a:r>
              <a:rPr lang="en-US" sz="5000">
                <a:solidFill>
                  <a:srgbClr val="82301A"/>
                </a:solidFill>
                <a:ea typeface="Noto Sans T Chinese Bold"/>
              </a:rPr>
              <a:t>課程:認識家鄉的傳統糕餅文化-以鹿港為例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2DED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1742508" y="2865613"/>
            <a:ext cx="6861741" cy="5145146"/>
          </a:xfrm>
          <a:prstGeom prst="rect">
            <a:avLst/>
          </a:prstGeom>
        </p:spPr>
      </p:pic>
      <p:pic>
        <p:nvPicPr>
          <p:cNvPr id="3" name="Picture 3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>
          <a:xfrm>
            <a:off x="14158789" y="1590645"/>
            <a:ext cx="3400680" cy="2549935"/>
          </a:xfrm>
          <a:prstGeom prst="rect">
            <a:avLst/>
          </a:prstGeom>
        </p:spPr>
      </p:pic>
      <p:pic>
        <p:nvPicPr>
          <p:cNvPr id="4" name="Picture 4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>
          <a:xfrm>
            <a:off x="9306176" y="2479162"/>
            <a:ext cx="4147762" cy="5531597"/>
          </a:xfrm>
          <a:prstGeom prst="rect">
            <a:avLst/>
          </a:prstGeom>
        </p:spPr>
      </p:pic>
      <p:pic>
        <p:nvPicPr>
          <p:cNvPr id="5" name="Picture 5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>
          <a:xfrm>
            <a:off x="13924676" y="5244960"/>
            <a:ext cx="4197404" cy="3492592"/>
          </a:xfrm>
          <a:prstGeom prst="rect">
            <a:avLst/>
          </a:prstGeom>
        </p:spPr>
      </p:pic>
      <p:sp>
        <p:nvSpPr>
          <p:cNvPr id="6" name="TextBox 6"/>
          <p:cNvSpPr txBox="1"/>
          <p:nvPr/>
        </p:nvSpPr>
        <p:spPr>
          <a:xfrm>
            <a:off x="174531" y="32137"/>
            <a:ext cx="8054055" cy="171808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4091"/>
              </a:lnSpc>
              <a:spcBef>
                <a:spcPct val="0"/>
              </a:spcBef>
            </a:pPr>
            <a:r>
              <a:rPr lang="en-US" sz="10065" b="1" dirty="0" err="1">
                <a:solidFill>
                  <a:srgbClr val="E56F23"/>
                </a:solidFill>
                <a:ea typeface="Noto Sans T Chinese Bold"/>
              </a:rPr>
              <a:t>吃進大台南</a:t>
            </a:r>
            <a:endParaRPr lang="en-US" sz="10065" b="1" dirty="0">
              <a:solidFill>
                <a:srgbClr val="E56F23"/>
              </a:solidFill>
              <a:ea typeface="Noto Sans T Chinese Bold"/>
            </a:endParaRPr>
          </a:p>
        </p:txBody>
      </p:sp>
      <p:sp>
        <p:nvSpPr>
          <p:cNvPr id="7" name="TextBox 7"/>
          <p:cNvSpPr txBox="1"/>
          <p:nvPr/>
        </p:nvSpPr>
        <p:spPr>
          <a:xfrm>
            <a:off x="1028700" y="9021377"/>
            <a:ext cx="13436522" cy="86360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000"/>
              </a:lnSpc>
              <a:spcBef>
                <a:spcPct val="0"/>
              </a:spcBef>
            </a:pPr>
            <a:r>
              <a:rPr lang="en-US" sz="5000">
                <a:solidFill>
                  <a:srgbClr val="82301A"/>
                </a:solidFill>
                <a:ea typeface="Noto Sans T Chinese Bold"/>
              </a:rPr>
              <a:t>課程:認識台南飲食文化與變遷-煮一碗擔仔麵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2DED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8203572" y="1191184"/>
            <a:ext cx="5473632" cy="4104299"/>
          </a:xfrm>
          <a:prstGeom prst="rect">
            <a:avLst/>
          </a:prstGeom>
        </p:spPr>
      </p:pic>
      <p:pic>
        <p:nvPicPr>
          <p:cNvPr id="3" name="Picture 3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>
          <a:xfrm>
            <a:off x="13677204" y="3032313"/>
            <a:ext cx="5439789" cy="7254687"/>
          </a:xfrm>
          <a:prstGeom prst="rect">
            <a:avLst/>
          </a:prstGeom>
        </p:spPr>
      </p:pic>
      <p:pic>
        <p:nvPicPr>
          <p:cNvPr id="4" name="Picture 4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>
          <a:xfrm rot="-5267857">
            <a:off x="9557134" y="5483501"/>
            <a:ext cx="3054916" cy="4074139"/>
          </a:xfrm>
          <a:prstGeom prst="rect">
            <a:avLst/>
          </a:prstGeom>
        </p:spPr>
      </p:pic>
      <p:pic>
        <p:nvPicPr>
          <p:cNvPr id="5" name="Picture 5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>
          <a:xfrm>
            <a:off x="2796676" y="2568436"/>
            <a:ext cx="4302928" cy="5738531"/>
          </a:xfrm>
          <a:prstGeom prst="rect">
            <a:avLst/>
          </a:prstGeom>
        </p:spPr>
      </p:pic>
      <p:sp>
        <p:nvSpPr>
          <p:cNvPr id="6" name="TextBox 6"/>
          <p:cNvSpPr txBox="1"/>
          <p:nvPr/>
        </p:nvSpPr>
        <p:spPr>
          <a:xfrm>
            <a:off x="174531" y="32137"/>
            <a:ext cx="8054055" cy="171808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4091"/>
              </a:lnSpc>
              <a:spcBef>
                <a:spcPct val="0"/>
              </a:spcBef>
            </a:pPr>
            <a:r>
              <a:rPr lang="en-US" sz="10065" b="1" dirty="0" err="1">
                <a:solidFill>
                  <a:srgbClr val="E56F23"/>
                </a:solidFill>
                <a:ea typeface="Noto Sans T Chinese Bold"/>
              </a:rPr>
              <a:t>食代軌跡</a:t>
            </a:r>
            <a:endParaRPr lang="en-US" sz="10065" b="1" dirty="0">
              <a:solidFill>
                <a:srgbClr val="E56F23"/>
              </a:solidFill>
              <a:ea typeface="Noto Sans T Chinese Bold"/>
            </a:endParaRPr>
          </a:p>
        </p:txBody>
      </p:sp>
      <p:sp>
        <p:nvSpPr>
          <p:cNvPr id="7" name="TextBox 7"/>
          <p:cNvSpPr txBox="1"/>
          <p:nvPr/>
        </p:nvSpPr>
        <p:spPr>
          <a:xfrm>
            <a:off x="-1057158" y="9020408"/>
            <a:ext cx="13436522" cy="86360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000"/>
              </a:lnSpc>
              <a:spcBef>
                <a:spcPct val="0"/>
              </a:spcBef>
            </a:pPr>
            <a:r>
              <a:rPr lang="en-US" sz="5000">
                <a:solidFill>
                  <a:srgbClr val="82301A"/>
                </a:solidFill>
                <a:ea typeface="Noto Sans T Chinese Bold"/>
              </a:rPr>
              <a:t>課程:傳統糕點製作-鳳眼糕DIY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2DED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10124911" y="3378830"/>
            <a:ext cx="6374254" cy="4779613"/>
          </a:xfrm>
          <a:prstGeom prst="rect">
            <a:avLst/>
          </a:prstGeom>
        </p:spPr>
      </p:pic>
      <p:pic>
        <p:nvPicPr>
          <p:cNvPr id="3" name="Picture 3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>
          <a:xfrm>
            <a:off x="4173954" y="2437673"/>
            <a:ext cx="4530725" cy="6042328"/>
          </a:xfrm>
          <a:prstGeom prst="rect">
            <a:avLst/>
          </a:prstGeom>
        </p:spPr>
      </p:pic>
      <p:sp>
        <p:nvSpPr>
          <p:cNvPr id="4" name="TextBox 4"/>
          <p:cNvSpPr txBox="1"/>
          <p:nvPr/>
        </p:nvSpPr>
        <p:spPr>
          <a:xfrm>
            <a:off x="-2172060" y="74409"/>
            <a:ext cx="11893931" cy="171808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4091"/>
              </a:lnSpc>
              <a:spcBef>
                <a:spcPct val="0"/>
              </a:spcBef>
            </a:pPr>
            <a:r>
              <a:rPr lang="en-US" sz="10065" b="1" dirty="0" err="1">
                <a:solidFill>
                  <a:srgbClr val="E56F23"/>
                </a:solidFill>
                <a:ea typeface="Noto Sans T Chinese Bold"/>
              </a:rPr>
              <a:t>高棉的微笑</a:t>
            </a:r>
            <a:endParaRPr lang="en-US" sz="10065" b="1" dirty="0">
              <a:solidFill>
                <a:srgbClr val="E56F23"/>
              </a:solidFill>
              <a:ea typeface="Noto Sans T Chinese Bold"/>
            </a:endParaRPr>
          </a:p>
        </p:txBody>
      </p:sp>
      <p:sp>
        <p:nvSpPr>
          <p:cNvPr id="5" name="TextBox 5"/>
          <p:cNvSpPr txBox="1"/>
          <p:nvPr/>
        </p:nvSpPr>
        <p:spPr>
          <a:xfrm>
            <a:off x="-1057158" y="9020408"/>
            <a:ext cx="13436522" cy="86360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000"/>
              </a:lnSpc>
              <a:spcBef>
                <a:spcPct val="0"/>
              </a:spcBef>
            </a:pPr>
            <a:r>
              <a:rPr lang="en-US" sz="5000">
                <a:solidFill>
                  <a:srgbClr val="82301A"/>
                </a:solidFill>
                <a:ea typeface="Noto Sans T Chinese Bold"/>
              </a:rPr>
              <a:t>課程:柬埔寨點心製作-椰奶綠豆蒜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2DED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798576" y="2976212"/>
            <a:ext cx="6367916" cy="4783897"/>
          </a:xfrm>
          <a:prstGeom prst="rect">
            <a:avLst/>
          </a:prstGeom>
        </p:spPr>
      </p:pic>
      <p:pic>
        <p:nvPicPr>
          <p:cNvPr id="3" name="Picture 3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>
          <a:xfrm>
            <a:off x="7463675" y="2883888"/>
            <a:ext cx="6490809" cy="4876221"/>
          </a:xfrm>
          <a:prstGeom prst="rect">
            <a:avLst/>
          </a:prstGeom>
        </p:spPr>
      </p:pic>
      <p:pic>
        <p:nvPicPr>
          <p:cNvPr id="4" name="Picture 4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>
          <a:xfrm>
            <a:off x="14177896" y="1028700"/>
            <a:ext cx="3772190" cy="2828505"/>
          </a:xfrm>
          <a:prstGeom prst="rect">
            <a:avLst/>
          </a:prstGeom>
        </p:spPr>
      </p:pic>
      <p:pic>
        <p:nvPicPr>
          <p:cNvPr id="5" name="Picture 5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>
          <a:xfrm rot="-5400000">
            <a:off x="14482218" y="5567020"/>
            <a:ext cx="3163547" cy="4219014"/>
          </a:xfrm>
          <a:prstGeom prst="rect">
            <a:avLst/>
          </a:prstGeom>
        </p:spPr>
      </p:pic>
      <p:sp>
        <p:nvSpPr>
          <p:cNvPr id="6" name="TextBox 6"/>
          <p:cNvSpPr txBox="1"/>
          <p:nvPr/>
        </p:nvSpPr>
        <p:spPr>
          <a:xfrm>
            <a:off x="-1042871" y="169659"/>
            <a:ext cx="11893931" cy="171808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4091"/>
              </a:lnSpc>
              <a:spcBef>
                <a:spcPct val="0"/>
              </a:spcBef>
            </a:pPr>
            <a:r>
              <a:rPr lang="en-US" sz="10065" b="1" dirty="0" err="1">
                <a:solidFill>
                  <a:srgbClr val="E56F23"/>
                </a:solidFill>
                <a:ea typeface="Noto Sans T Chinese Bold"/>
              </a:rPr>
              <a:t>香料群島-印尼</a:t>
            </a:r>
            <a:endParaRPr lang="en-US" sz="10065" b="1" dirty="0">
              <a:solidFill>
                <a:srgbClr val="E56F23"/>
              </a:solidFill>
              <a:ea typeface="Noto Sans T Chinese Bold"/>
            </a:endParaRPr>
          </a:p>
        </p:txBody>
      </p:sp>
      <p:sp>
        <p:nvSpPr>
          <p:cNvPr id="7" name="TextBox 7"/>
          <p:cNvSpPr txBox="1"/>
          <p:nvPr/>
        </p:nvSpPr>
        <p:spPr>
          <a:xfrm>
            <a:off x="-1057158" y="9020408"/>
            <a:ext cx="13436522" cy="86360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000"/>
              </a:lnSpc>
              <a:spcBef>
                <a:spcPct val="0"/>
              </a:spcBef>
            </a:pPr>
            <a:r>
              <a:rPr lang="en-US" sz="5000">
                <a:solidFill>
                  <a:srgbClr val="82301A"/>
                </a:solidFill>
                <a:ea typeface="Noto Sans T Chinese Bold"/>
              </a:rPr>
              <a:t>課程: 印尼薑黃飯製做、印尼文化體驗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2DED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13529304" y="1792491"/>
            <a:ext cx="3729996" cy="2779262"/>
          </a:xfrm>
          <a:prstGeom prst="rect">
            <a:avLst/>
          </a:prstGeom>
        </p:spPr>
      </p:pic>
      <p:pic>
        <p:nvPicPr>
          <p:cNvPr id="3" name="Picture 3"/>
          <p:cNvPicPr>
            <a:picLocks noChangeAspect="1"/>
          </p:cNvPicPr>
          <p:nvPr/>
        </p:nvPicPr>
        <p:blipFill>
          <a:blip r:embed="rId3"/>
          <a:srcRect l="13954" r="13954"/>
          <a:stretch>
            <a:fillRect/>
          </a:stretch>
        </p:blipFill>
        <p:spPr>
          <a:xfrm>
            <a:off x="13309966" y="5400845"/>
            <a:ext cx="4168672" cy="3857455"/>
          </a:xfrm>
          <a:prstGeom prst="rect">
            <a:avLst/>
          </a:prstGeom>
        </p:spPr>
      </p:pic>
      <p:pic>
        <p:nvPicPr>
          <p:cNvPr id="4" name="Picture 4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>
          <a:xfrm>
            <a:off x="1028700" y="3650543"/>
            <a:ext cx="5620972" cy="3749704"/>
          </a:xfrm>
          <a:prstGeom prst="rect">
            <a:avLst/>
          </a:prstGeom>
        </p:spPr>
      </p:pic>
      <p:pic>
        <p:nvPicPr>
          <p:cNvPr id="5" name="Picture 5"/>
          <p:cNvPicPr>
            <a:picLocks noChangeAspect="1"/>
          </p:cNvPicPr>
          <p:nvPr/>
        </p:nvPicPr>
        <p:blipFill>
          <a:blip r:embed="rId5"/>
          <a:srcRect r="19298"/>
          <a:stretch>
            <a:fillRect/>
          </a:stretch>
        </p:blipFill>
        <p:spPr>
          <a:xfrm>
            <a:off x="7181068" y="3395153"/>
            <a:ext cx="5154101" cy="4260484"/>
          </a:xfrm>
          <a:prstGeom prst="rect">
            <a:avLst/>
          </a:prstGeom>
        </p:spPr>
      </p:pic>
      <p:sp>
        <p:nvSpPr>
          <p:cNvPr id="6" name="TextBox 6"/>
          <p:cNvSpPr txBox="1"/>
          <p:nvPr/>
        </p:nvSpPr>
        <p:spPr>
          <a:xfrm>
            <a:off x="-990600" y="305003"/>
            <a:ext cx="11893931" cy="171808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4091"/>
              </a:lnSpc>
              <a:spcBef>
                <a:spcPct val="0"/>
              </a:spcBef>
            </a:pPr>
            <a:r>
              <a:rPr lang="en-US" sz="10065" b="1" dirty="0" err="1">
                <a:solidFill>
                  <a:srgbClr val="E56F23"/>
                </a:solidFill>
                <a:ea typeface="Noto Sans T Chinese Bold"/>
              </a:rPr>
              <a:t>微笑之國-泰國</a:t>
            </a:r>
            <a:endParaRPr lang="en-US" sz="10065" b="1" dirty="0">
              <a:solidFill>
                <a:srgbClr val="E56F23"/>
              </a:solidFill>
              <a:ea typeface="Noto Sans T Chinese Bold"/>
            </a:endParaRPr>
          </a:p>
        </p:txBody>
      </p:sp>
      <p:sp>
        <p:nvSpPr>
          <p:cNvPr id="7" name="TextBox 7"/>
          <p:cNvSpPr txBox="1"/>
          <p:nvPr/>
        </p:nvSpPr>
        <p:spPr>
          <a:xfrm>
            <a:off x="-511991" y="9153525"/>
            <a:ext cx="13436522" cy="86360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000"/>
              </a:lnSpc>
              <a:spcBef>
                <a:spcPct val="0"/>
              </a:spcBef>
            </a:pPr>
            <a:r>
              <a:rPr lang="en-US" sz="5000">
                <a:solidFill>
                  <a:srgbClr val="82301A"/>
                </a:solidFill>
                <a:ea typeface="Noto Sans T Chinese Bold"/>
              </a:rPr>
              <a:t>課程: 製作泰國椰汁玉米糕、泰國文化體驗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2DED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13281868" y="2057395"/>
            <a:ext cx="4241981" cy="3086105"/>
          </a:xfrm>
          <a:prstGeom prst="rect">
            <a:avLst/>
          </a:prstGeom>
        </p:spPr>
      </p:pic>
      <p:pic>
        <p:nvPicPr>
          <p:cNvPr id="3" name="Picture 3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>
          <a:xfrm>
            <a:off x="13281868" y="6166967"/>
            <a:ext cx="4455091" cy="3340565"/>
          </a:xfrm>
          <a:prstGeom prst="rect">
            <a:avLst/>
          </a:prstGeom>
        </p:spPr>
      </p:pic>
      <p:pic>
        <p:nvPicPr>
          <p:cNvPr id="4" name="Picture 4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>
          <a:xfrm>
            <a:off x="1301900" y="2488295"/>
            <a:ext cx="5203249" cy="3901557"/>
          </a:xfrm>
          <a:prstGeom prst="rect">
            <a:avLst/>
          </a:prstGeom>
        </p:spPr>
      </p:pic>
      <p:pic>
        <p:nvPicPr>
          <p:cNvPr id="5" name="Picture 5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>
          <a:xfrm>
            <a:off x="6867098" y="3895941"/>
            <a:ext cx="6057433" cy="4542051"/>
          </a:xfrm>
          <a:prstGeom prst="rect">
            <a:avLst/>
          </a:prstGeom>
        </p:spPr>
      </p:pic>
      <p:sp>
        <p:nvSpPr>
          <p:cNvPr id="6" name="TextBox 6"/>
          <p:cNvSpPr txBox="1"/>
          <p:nvPr/>
        </p:nvSpPr>
        <p:spPr>
          <a:xfrm>
            <a:off x="33337" y="165422"/>
            <a:ext cx="13813869" cy="171808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4091"/>
              </a:lnSpc>
              <a:spcBef>
                <a:spcPct val="0"/>
              </a:spcBef>
            </a:pPr>
            <a:r>
              <a:rPr lang="en-US" sz="10065" b="1" dirty="0" err="1">
                <a:solidFill>
                  <a:srgbClr val="E56F23"/>
                </a:solidFill>
                <a:ea typeface="Noto Sans T Chinese Bold"/>
              </a:rPr>
              <a:t>舌尖上的高棉-柬埔寨</a:t>
            </a:r>
            <a:endParaRPr lang="en-US" sz="10065" b="1" dirty="0">
              <a:solidFill>
                <a:srgbClr val="E56F23"/>
              </a:solidFill>
              <a:ea typeface="Noto Sans T Chinese Bold"/>
            </a:endParaRPr>
          </a:p>
        </p:txBody>
      </p:sp>
      <p:sp>
        <p:nvSpPr>
          <p:cNvPr id="7" name="TextBox 7"/>
          <p:cNvSpPr txBox="1"/>
          <p:nvPr/>
        </p:nvSpPr>
        <p:spPr>
          <a:xfrm>
            <a:off x="-511991" y="9153525"/>
            <a:ext cx="13436522" cy="86360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000"/>
              </a:lnSpc>
              <a:spcBef>
                <a:spcPct val="0"/>
              </a:spcBef>
            </a:pPr>
            <a:r>
              <a:rPr lang="en-US" sz="5000">
                <a:solidFill>
                  <a:srgbClr val="82301A"/>
                </a:solidFill>
                <a:ea typeface="Noto Sans T Chinese Bold"/>
              </a:rPr>
              <a:t>課程: 製作柬埔寨咖哩、認識東南亞辛香料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2DED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12249940" y="4861761"/>
            <a:ext cx="6203981" cy="3274519"/>
          </a:xfrm>
          <a:prstGeom prst="rect">
            <a:avLst/>
          </a:prstGeom>
        </p:spPr>
      </p:pic>
      <p:pic>
        <p:nvPicPr>
          <p:cNvPr id="3" name="Picture 3"/>
          <p:cNvPicPr>
            <a:picLocks noChangeAspect="1"/>
          </p:cNvPicPr>
          <p:nvPr/>
        </p:nvPicPr>
        <p:blipFill>
          <a:blip r:embed="rId3"/>
          <a:srcRect t="23295" b="9947"/>
          <a:stretch>
            <a:fillRect/>
          </a:stretch>
        </p:blipFill>
        <p:spPr>
          <a:xfrm>
            <a:off x="1658545" y="3074561"/>
            <a:ext cx="5685466" cy="5061719"/>
          </a:xfrm>
          <a:prstGeom prst="rect">
            <a:avLst/>
          </a:prstGeom>
        </p:spPr>
      </p:pic>
      <p:pic>
        <p:nvPicPr>
          <p:cNvPr id="4" name="Picture 4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>
          <a:xfrm>
            <a:off x="8012548" y="2914511"/>
            <a:ext cx="3915443" cy="5221768"/>
          </a:xfrm>
          <a:prstGeom prst="rect">
            <a:avLst/>
          </a:prstGeom>
        </p:spPr>
      </p:pic>
      <p:sp>
        <p:nvSpPr>
          <p:cNvPr id="5" name="TextBox 5"/>
          <p:cNvSpPr txBox="1"/>
          <p:nvPr/>
        </p:nvSpPr>
        <p:spPr>
          <a:xfrm>
            <a:off x="0" y="74409"/>
            <a:ext cx="13813869" cy="171808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4091"/>
              </a:lnSpc>
              <a:spcBef>
                <a:spcPct val="0"/>
              </a:spcBef>
            </a:pPr>
            <a:r>
              <a:rPr lang="en-US" sz="10065" b="1" dirty="0" err="1">
                <a:solidFill>
                  <a:srgbClr val="E56F23"/>
                </a:solidFill>
                <a:ea typeface="Noto Sans T Chinese Bold"/>
              </a:rPr>
              <a:t>你不知道的西貢-越南</a:t>
            </a:r>
            <a:endParaRPr lang="en-US" sz="10065" b="1" dirty="0">
              <a:solidFill>
                <a:srgbClr val="E56F23"/>
              </a:solidFill>
              <a:ea typeface="Noto Sans T Chinese Bold"/>
            </a:endParaRPr>
          </a:p>
        </p:txBody>
      </p:sp>
      <p:sp>
        <p:nvSpPr>
          <p:cNvPr id="6" name="TextBox 6"/>
          <p:cNvSpPr txBox="1"/>
          <p:nvPr/>
        </p:nvSpPr>
        <p:spPr>
          <a:xfrm>
            <a:off x="625750" y="9153525"/>
            <a:ext cx="13436522" cy="86360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000"/>
              </a:lnSpc>
              <a:spcBef>
                <a:spcPct val="0"/>
              </a:spcBef>
            </a:pPr>
            <a:r>
              <a:rPr lang="en-US" sz="5000">
                <a:solidFill>
                  <a:srgbClr val="82301A"/>
                </a:solidFill>
                <a:ea typeface="Noto Sans T Chinese Bold"/>
              </a:rPr>
              <a:t>課程: 製作越南法國麵包、認識越南飲食文化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2DED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圖片 6">
            <a:extLst>
              <a:ext uri="{FF2B5EF4-FFF2-40B4-BE49-F238E27FC236}">
                <a16:creationId xmlns:a16="http://schemas.microsoft.com/office/drawing/2014/main" id="{8084FF74-45E3-4A28-9607-1F6B988C998F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09" t="2593" r="3789" b="15623"/>
          <a:stretch/>
        </p:blipFill>
        <p:spPr>
          <a:xfrm>
            <a:off x="9753600" y="1524944"/>
            <a:ext cx="6696827" cy="8299144"/>
          </a:xfrm>
          <a:prstGeom prst="rect">
            <a:avLst/>
          </a:prstGeom>
        </p:spPr>
      </p:pic>
      <p:pic>
        <p:nvPicPr>
          <p:cNvPr id="8" name="圖片 7">
            <a:extLst>
              <a:ext uri="{FF2B5EF4-FFF2-40B4-BE49-F238E27FC236}">
                <a16:creationId xmlns:a16="http://schemas.microsoft.com/office/drawing/2014/main" id="{C7A3DD50-B05C-4512-A705-DC0DAB56A879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909" t="2555" r="4957" b="12222"/>
          <a:stretch/>
        </p:blipFill>
        <p:spPr>
          <a:xfrm>
            <a:off x="2776838" y="1524944"/>
            <a:ext cx="6367162" cy="8420100"/>
          </a:xfrm>
          <a:prstGeom prst="rect">
            <a:avLst/>
          </a:prstGeom>
        </p:spPr>
      </p:pic>
      <p:sp>
        <p:nvSpPr>
          <p:cNvPr id="10" name="文字方塊 9">
            <a:extLst>
              <a:ext uri="{FF2B5EF4-FFF2-40B4-BE49-F238E27FC236}">
                <a16:creationId xmlns:a16="http://schemas.microsoft.com/office/drawing/2014/main" id="{0092A9C0-6D45-4AE5-8700-858BC4DAB018}"/>
              </a:ext>
            </a:extLst>
          </p:cNvPr>
          <p:cNvSpPr txBox="1"/>
          <p:nvPr/>
        </p:nvSpPr>
        <p:spPr>
          <a:xfrm>
            <a:off x="152400" y="-120956"/>
            <a:ext cx="4267200" cy="16459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14091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6000" b="1" i="0" u="none" strike="noStrike" kern="1200" cap="none" spc="0" normalizeH="0" baseline="0" noProof="0" dirty="0">
                <a:ln>
                  <a:noFill/>
                </a:ln>
                <a:solidFill>
                  <a:srgbClr val="E56F23"/>
                </a:solidFill>
                <a:effectLst/>
                <a:uLnTx/>
                <a:uFillTx/>
                <a:latin typeface="Calibri"/>
                <a:ea typeface="Noto Sans T Chinese Bold"/>
                <a:cs typeface="+mn-cs"/>
              </a:rPr>
              <a:t>學生回饋</a:t>
            </a:r>
            <a:endParaRPr kumimoji="0" lang="en-US" altLang="zh-TW" sz="6000" b="1" i="0" u="none" strike="noStrike" kern="1200" cap="none" spc="0" normalizeH="0" baseline="0" noProof="0" dirty="0">
              <a:ln>
                <a:noFill/>
              </a:ln>
              <a:solidFill>
                <a:srgbClr val="E56F23"/>
              </a:solidFill>
              <a:effectLst/>
              <a:uLnTx/>
              <a:uFillTx/>
              <a:latin typeface="Calibri"/>
              <a:ea typeface="Noto Sans T Chinese Bold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2649602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2DED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文字方塊 9">
            <a:extLst>
              <a:ext uri="{FF2B5EF4-FFF2-40B4-BE49-F238E27FC236}">
                <a16:creationId xmlns:a16="http://schemas.microsoft.com/office/drawing/2014/main" id="{0092A9C0-6D45-4AE5-8700-858BC4DAB018}"/>
              </a:ext>
            </a:extLst>
          </p:cNvPr>
          <p:cNvSpPr txBox="1"/>
          <p:nvPr/>
        </p:nvSpPr>
        <p:spPr>
          <a:xfrm>
            <a:off x="0" y="-305725"/>
            <a:ext cx="4267200" cy="16459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14091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6000" b="1" i="0" u="none" strike="noStrike" kern="1200" cap="none" spc="0" normalizeH="0" baseline="0" noProof="0" dirty="0">
                <a:ln>
                  <a:noFill/>
                </a:ln>
                <a:solidFill>
                  <a:srgbClr val="E56F23"/>
                </a:solidFill>
                <a:effectLst/>
                <a:uLnTx/>
                <a:uFillTx/>
                <a:latin typeface="Calibri"/>
                <a:ea typeface="Noto Sans T Chinese Bold"/>
                <a:cs typeface="+mn-cs"/>
              </a:rPr>
              <a:t>學生回饋</a:t>
            </a:r>
            <a:endParaRPr kumimoji="0" lang="en-US" altLang="zh-TW" sz="6000" b="1" i="0" u="none" strike="noStrike" kern="1200" cap="none" spc="0" normalizeH="0" baseline="0" noProof="0" dirty="0">
              <a:ln>
                <a:noFill/>
              </a:ln>
              <a:solidFill>
                <a:srgbClr val="E56F23"/>
              </a:solidFill>
              <a:effectLst/>
              <a:uLnTx/>
              <a:uFillTx/>
              <a:latin typeface="Calibri"/>
              <a:ea typeface="Noto Sans T Chinese Bold"/>
              <a:cs typeface="+mn-cs"/>
            </a:endParaRPr>
          </a:p>
        </p:txBody>
      </p:sp>
      <p:pic>
        <p:nvPicPr>
          <p:cNvPr id="2" name="圖片 1">
            <a:extLst>
              <a:ext uri="{FF2B5EF4-FFF2-40B4-BE49-F238E27FC236}">
                <a16:creationId xmlns:a16="http://schemas.microsoft.com/office/drawing/2014/main" id="{A57FCF4B-F25D-4720-B7F3-82426E8ACE4D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861" t="3334" r="3909" b="19630"/>
          <a:stretch/>
        </p:blipFill>
        <p:spPr>
          <a:xfrm>
            <a:off x="2209800" y="1660187"/>
            <a:ext cx="7033114" cy="8218470"/>
          </a:xfrm>
          <a:prstGeom prst="rect">
            <a:avLst/>
          </a:prstGeom>
        </p:spPr>
      </p:pic>
      <p:pic>
        <p:nvPicPr>
          <p:cNvPr id="3" name="圖片 2">
            <a:extLst>
              <a:ext uri="{FF2B5EF4-FFF2-40B4-BE49-F238E27FC236}">
                <a16:creationId xmlns:a16="http://schemas.microsoft.com/office/drawing/2014/main" id="{9997977C-AE5C-44CD-93CF-55D36CEB4E3B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910" t="3970" r="3316" b="17408"/>
          <a:stretch/>
        </p:blipFill>
        <p:spPr>
          <a:xfrm>
            <a:off x="9776314" y="1294476"/>
            <a:ext cx="7162800" cy="85841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898746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24</TotalTime>
  <Words>67</Words>
  <Application>Microsoft Office PowerPoint</Application>
  <PresentationFormat>自訂</PresentationFormat>
  <Paragraphs>23</Paragraphs>
  <Slides>11</Slides>
  <Notes>2</Notes>
  <HiddenSlides>0</HiddenSlides>
  <MMClips>0</MMClips>
  <ScaleCrop>false</ScaleCrop>
  <HeadingPairs>
    <vt:vector size="6" baseType="variant">
      <vt:variant>
        <vt:lpstr>使用字型</vt:lpstr>
      </vt:variant>
      <vt:variant>
        <vt:i4>2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11</vt:i4>
      </vt:variant>
    </vt:vector>
  </HeadingPairs>
  <TitlesOfParts>
    <vt:vector size="14" baseType="lpstr">
      <vt:lpstr>Calibri</vt:lpstr>
      <vt:lpstr>Arial</vt:lpstr>
      <vt:lpstr>Office Theme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food culture</dc:title>
  <cp:lastModifiedBy>user</cp:lastModifiedBy>
  <cp:revision>5</cp:revision>
  <dcterms:created xsi:type="dcterms:W3CDTF">2006-08-16T00:00:00Z</dcterms:created>
  <dcterms:modified xsi:type="dcterms:W3CDTF">2023-05-17T01:38:06Z</dcterms:modified>
  <dc:identifier>DAFahmhmywU</dc:identifier>
</cp:coreProperties>
</file>