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72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4" autoAdjust="0"/>
    <p:restoredTop sz="94660"/>
  </p:normalViewPr>
  <p:slideViewPr>
    <p:cSldViewPr snapToGrid="0">
      <p:cViewPr varScale="1">
        <p:scale>
          <a:sx n="83" d="100"/>
          <a:sy n="83" d="100"/>
        </p:scale>
        <p:origin x="-78" y="-6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3D26B-DFC2-4248-8ED0-AD3E108CBDD7}" type="datetime1">
              <a:rPr lang="en-US" smtClean="0"/>
              <a:pPr/>
              <a:t>5/27/2018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37106-F2ED-405E-BC33-CC3CF42620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7F932-D99A-4087-BFB1-EA42FAFC8D2C}" type="datetime1">
              <a:rPr lang="en-US" smtClean="0"/>
              <a:pPr/>
              <a:t>5/27/2018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37106-F2ED-405E-BC33-CC3CF42620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96367-2F2B-4F6E-ACF4-15FA13738E10}" type="datetime1">
              <a:rPr lang="en-US" smtClean="0"/>
              <a:pPr/>
              <a:t>5/27/2018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23C92-45F4-4C30-810D-4886C1BA69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3498D-21C7-408B-8EF5-5B55DEF0BFD5}" type="datetime1">
              <a:rPr lang="en-US" smtClean="0"/>
              <a:pPr/>
              <a:t>5/27/2018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37106-F2ED-405E-BC33-CC3CF42620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B246E-8FD1-42FF-94A4-E4133095C37A}" type="datetime1">
              <a:rPr lang="en-US" smtClean="0"/>
              <a:pPr/>
              <a:t>5/27/2018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37106-F2ED-405E-BC33-CC3CF42620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939D4-B818-4372-B1EE-7CB6D5BBC74A}" type="datetime1">
              <a:rPr lang="en-US" smtClean="0"/>
              <a:pPr/>
              <a:t>5/27/2018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37106-F2ED-405E-BC33-CC3CF42620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5E438-4D0D-4834-B658-A90420491D98}" type="datetime1">
              <a:rPr lang="en-US" smtClean="0"/>
              <a:pPr/>
              <a:t>5/27/2018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37106-F2ED-405E-BC33-CC3CF42620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8ADFA-7142-4015-85E6-1712F15FA709}" type="datetime1">
              <a:rPr lang="en-US" smtClean="0"/>
              <a:pPr/>
              <a:t>5/27/2018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37106-F2ED-405E-BC33-CC3CF42620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581E0-D653-4D78-A48F-41D80498BC7E}" type="datetime1">
              <a:rPr lang="en-US" smtClean="0"/>
              <a:pPr/>
              <a:t>5/27/2018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37106-F2ED-405E-BC33-CC3CF42620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4C003-38E8-486A-9BFD-47E55D87241C}" type="datetime1">
              <a:rPr lang="en-US" smtClean="0"/>
              <a:pPr/>
              <a:t>5/27/2018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37106-F2ED-405E-BC33-CC3CF42620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9EAA3-934B-41DB-B3B1-806F4BE5CC37}" type="datetime1">
              <a:rPr lang="en-US" smtClean="0"/>
              <a:pPr/>
              <a:t>5/27/2018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37106-F2ED-405E-BC33-CC3CF42620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8B3AFFF1-9C47-49F0-AE12-AF188F3F4E82}" type="datetime1">
              <a:rPr lang="en-US" smtClean="0"/>
              <a:pPr/>
              <a:t>5/27/2018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38237106-F2ED-405E-BC33-CC3CF426205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729" r:id="rId1"/>
    <p:sldLayoutId id="2147484730" r:id="rId2"/>
    <p:sldLayoutId id="2147484731" r:id="rId3"/>
    <p:sldLayoutId id="2147484732" r:id="rId4"/>
    <p:sldLayoutId id="2147484733" r:id="rId5"/>
    <p:sldLayoutId id="2147484734" r:id="rId6"/>
    <p:sldLayoutId id="2147484735" r:id="rId7"/>
    <p:sldLayoutId id="2147484736" r:id="rId8"/>
    <p:sldLayoutId id="2147484737" r:id="rId9"/>
    <p:sldLayoutId id="2147484738" r:id="rId10"/>
    <p:sldLayoutId id="2147484739" r:id="rId11"/>
  </p:sldLayoutIdLst>
  <p:transition>
    <p:fade thruBlk="1"/>
  </p:transition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sz="9600" dirty="0" smtClean="0"/>
              <a:t>HOLY</a:t>
            </a:r>
            <a:r>
              <a:rPr lang="zh-TW" altLang="en-US" sz="9600" dirty="0" smtClean="0"/>
              <a:t>童軍社</a:t>
            </a:r>
            <a:endParaRPr lang="en-US" sz="9600" dirty="0"/>
          </a:p>
        </p:txBody>
      </p:sp>
    </p:spTree>
    <p:extLst>
      <p:ext uri="{BB962C8B-B14F-4D97-AF65-F5344CB8AC3E}">
        <p14:creationId xmlns:p14="http://schemas.microsoft.com/office/powerpoint/2010/main" xmlns="" val="318303609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內容版面配置區 3" descr="第一次社課1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550396" y="991755"/>
            <a:ext cx="3540836" cy="47232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圖片 4" descr="第一次社課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0977" y="669302"/>
            <a:ext cx="4165946" cy="55571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" name="內容版面配置區 9" descr="第一學期最後一次社課_180527_0008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254524" y="2884600"/>
            <a:ext cx="4265982" cy="31980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圖片 10" descr="第一學期最後一次社課_180527_00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50567" y="480767"/>
            <a:ext cx="5008971" cy="37550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直線圖說文字 3 11"/>
          <p:cNvSpPr/>
          <p:nvPr/>
        </p:nvSpPr>
        <p:spPr>
          <a:xfrm>
            <a:off x="584462" y="1093509"/>
            <a:ext cx="2168165" cy="1715679"/>
          </a:xfrm>
          <a:prstGeom prst="borderCallout3">
            <a:avLst/>
          </a:prstGeom>
          <a:solidFill>
            <a:schemeClr val="tx1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雙人舞</a:t>
            </a:r>
            <a:endParaRPr lang="zh-TW" altLang="en-US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第二學期第二次社課_180527_0019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851358" y="487837"/>
            <a:ext cx="3086100" cy="4114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圖片 4" descr="第二學期第二次社課_180527_00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56192" y="254523"/>
            <a:ext cx="3432535" cy="45767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圖片 5" descr="第二學期第二次社課_180527_002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48663" y="1295398"/>
            <a:ext cx="3457870" cy="46104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直線圖說文字 3 6"/>
          <p:cNvSpPr/>
          <p:nvPr/>
        </p:nvSpPr>
        <p:spPr>
          <a:xfrm>
            <a:off x="6777872" y="4506012"/>
            <a:ext cx="1894788" cy="1564849"/>
          </a:xfrm>
          <a:prstGeom prst="borderCallout3">
            <a:avLst>
              <a:gd name="adj1" fmla="val 18750"/>
              <a:gd name="adj2" fmla="val -8333"/>
              <a:gd name="adj3" fmla="val 18750"/>
              <a:gd name="adj4" fmla="val -16667"/>
              <a:gd name="adj5" fmla="val 100000"/>
              <a:gd name="adj6" fmla="val -16667"/>
              <a:gd name="adj7" fmla="val 79228"/>
              <a:gd name="adj8" fmla="val -29726"/>
            </a:avLst>
          </a:prstGeom>
          <a:solidFill>
            <a:schemeClr val="tx1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繩結</a:t>
            </a:r>
            <a:endParaRPr lang="zh-TW" altLang="en-US" sz="6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第二學期第一次社課_180527_0041_0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634542" y="723507"/>
            <a:ext cx="3086100" cy="4114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圖片 4" descr="第二學期第二次社課_180527_00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5170" y="1338605"/>
            <a:ext cx="3800180" cy="50669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圖片 5" descr="第二學期第一次社課_180527_002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93131" y="1663829"/>
            <a:ext cx="5015060" cy="3761295"/>
          </a:xfrm>
          <a:prstGeom prst="rect">
            <a:avLst/>
          </a:prstGeom>
        </p:spPr>
      </p:pic>
      <p:sp>
        <p:nvSpPr>
          <p:cNvPr id="7" name="直線圖說文字 3 6"/>
          <p:cNvSpPr/>
          <p:nvPr/>
        </p:nvSpPr>
        <p:spPr>
          <a:xfrm>
            <a:off x="4128940" y="150828"/>
            <a:ext cx="2149311" cy="1282046"/>
          </a:xfrm>
          <a:prstGeom prst="borderCallout3">
            <a:avLst>
              <a:gd name="adj1" fmla="val 14558"/>
              <a:gd name="adj2" fmla="val -5208"/>
              <a:gd name="adj3" fmla="val 16355"/>
              <a:gd name="adj4" fmla="val -16667"/>
              <a:gd name="adj5" fmla="val 100000"/>
              <a:gd name="adj6" fmla="val -15495"/>
              <a:gd name="adj7" fmla="val 120149"/>
              <a:gd name="adj8" fmla="val -21614"/>
            </a:avLst>
          </a:prstGeom>
          <a:solidFill>
            <a:schemeClr val="tx1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旗舞</a:t>
            </a:r>
            <a:endParaRPr lang="zh-TW" altLang="en-US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內容版面配置區 3" descr="第二學期第一次社課_180527_0027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537328" y="256880"/>
            <a:ext cx="5052767" cy="37895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圖片 4" descr="第二學期第一次社課_180527_003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87269" y="1207417"/>
            <a:ext cx="3948063" cy="52640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直線圖說文字 3 5"/>
          <p:cNvSpPr/>
          <p:nvPr/>
        </p:nvSpPr>
        <p:spPr>
          <a:xfrm>
            <a:off x="6117996" y="546755"/>
            <a:ext cx="1772239" cy="1461155"/>
          </a:xfrm>
          <a:prstGeom prst="borderCallout3">
            <a:avLst>
              <a:gd name="adj1" fmla="val 18750"/>
              <a:gd name="adj2" fmla="val -8333"/>
              <a:gd name="adj3" fmla="val 18750"/>
              <a:gd name="adj4" fmla="val -16667"/>
              <a:gd name="adj5" fmla="val 100000"/>
              <a:gd name="adj6" fmla="val -16667"/>
              <a:gd name="adj7" fmla="val 44097"/>
              <a:gd name="adj8" fmla="val -36794"/>
            </a:avLst>
          </a:prstGeom>
          <a:solidFill>
            <a:schemeClr val="tx1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燈球、棍</a:t>
            </a:r>
            <a:endParaRPr lang="zh-TW" alt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淨山day_180527_0037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511993" y="487837"/>
            <a:ext cx="3086100" cy="4114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圖片 4" descr="淨山day_180527_00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80907" y="2139884"/>
            <a:ext cx="5637229" cy="42279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圖片 5" descr="淨山day_180527_000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51349" y="443292"/>
            <a:ext cx="5260157" cy="39433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圖片 6" descr="淨山day_180527_002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0255" y="2639506"/>
            <a:ext cx="5222449" cy="39168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直線圖說文字 3 7"/>
          <p:cNvSpPr/>
          <p:nvPr/>
        </p:nvSpPr>
        <p:spPr>
          <a:xfrm>
            <a:off x="5495827" y="1150070"/>
            <a:ext cx="1998483" cy="1197204"/>
          </a:xfrm>
          <a:prstGeom prst="borderCallout3">
            <a:avLst>
              <a:gd name="adj1" fmla="val 18750"/>
              <a:gd name="adj2" fmla="val -8333"/>
              <a:gd name="adj3" fmla="val 18750"/>
              <a:gd name="adj4" fmla="val -16667"/>
              <a:gd name="adj5" fmla="val 100000"/>
              <a:gd name="adj6" fmla="val -16667"/>
              <a:gd name="adj7" fmla="val 131073"/>
              <a:gd name="adj8" fmla="val -23427"/>
            </a:avLst>
          </a:prstGeom>
          <a:solidFill>
            <a:schemeClr val="tx1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淨山活動</a:t>
            </a:r>
            <a:endParaRPr lang="zh-TW" alt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207789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283423" y="346435"/>
            <a:ext cx="5485162" cy="4114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圖片 4" descr="IMG_59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86260" y="707010"/>
            <a:ext cx="5612091" cy="42090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圖片 5" descr="IMG_597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7647" y="2990652"/>
            <a:ext cx="4779390" cy="35845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直線圖說文字 3 6"/>
          <p:cNvSpPr/>
          <p:nvPr/>
        </p:nvSpPr>
        <p:spPr>
          <a:xfrm>
            <a:off x="5335571" y="2809188"/>
            <a:ext cx="2337848" cy="1404594"/>
          </a:xfrm>
          <a:prstGeom prst="borderCallout3">
            <a:avLst>
              <a:gd name="adj1" fmla="val 18750"/>
              <a:gd name="adj2" fmla="val -8333"/>
              <a:gd name="adj3" fmla="val 18750"/>
              <a:gd name="adj4" fmla="val -16667"/>
              <a:gd name="adj5" fmla="val 100000"/>
              <a:gd name="adj6" fmla="val -16667"/>
              <a:gd name="adj7" fmla="val 110278"/>
              <a:gd name="adj8" fmla="val -25672"/>
            </a:avLst>
          </a:prstGeom>
          <a:solidFill>
            <a:schemeClr val="tx1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社團成果展</a:t>
            </a:r>
            <a:endParaRPr lang="zh-TW" altLang="en-U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內容版面配置區 3" descr="IMG_6033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1207808" y="836158"/>
            <a:ext cx="7142375" cy="53567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文字方塊 4"/>
          <p:cNvSpPr txBox="1"/>
          <p:nvPr/>
        </p:nvSpPr>
        <p:spPr>
          <a:xfrm>
            <a:off x="273926" y="1168099"/>
            <a:ext cx="677108" cy="447832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3200" dirty="0" smtClean="0"/>
              <a:t>歡迎加入</a:t>
            </a:r>
            <a:r>
              <a:rPr lang="zh-TW" altLang="en-US" sz="3200" dirty="0" smtClean="0"/>
              <a:t> </a:t>
            </a:r>
            <a:r>
              <a:rPr lang="zh-TW" altLang="en-US" sz="3200" dirty="0" smtClean="0"/>
              <a:t>             大家庭</a:t>
            </a:r>
            <a:endParaRPr lang="zh-TW" altLang="en-US" sz="3200" dirty="0"/>
          </a:p>
        </p:txBody>
      </p:sp>
      <p:sp>
        <p:nvSpPr>
          <p:cNvPr id="6" name="文字方塊 5"/>
          <p:cNvSpPr txBox="1"/>
          <p:nvPr/>
        </p:nvSpPr>
        <p:spPr>
          <a:xfrm>
            <a:off x="148590" y="3143132"/>
            <a:ext cx="10769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dirty="0" smtClean="0">
                <a:solidFill>
                  <a:srgbClr val="FF0000"/>
                </a:solidFill>
              </a:rPr>
              <a:t>HOLY</a:t>
            </a:r>
            <a:endParaRPr lang="zh-TW" altLang="en-US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Horizon">
  <a:themeElements>
    <a:clrScheme name="Horizon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72</TotalTime>
  <Words>23</Words>
  <Application>Microsoft Office PowerPoint</Application>
  <PresentationFormat>如螢幕大小 (4:3)</PresentationFormat>
  <Paragraphs>9</Paragraphs>
  <Slides>9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0" baseType="lpstr">
      <vt:lpstr>Horizon</vt:lpstr>
      <vt:lpstr>HOLY童軍社</vt:lpstr>
      <vt:lpstr>投影片 2</vt:lpstr>
      <vt:lpstr>投影片 3</vt:lpstr>
      <vt:lpstr>投影片 4</vt:lpstr>
      <vt:lpstr>投影片 5</vt:lpstr>
      <vt:lpstr>投影片 6</vt:lpstr>
      <vt:lpstr>投影片 7</vt:lpstr>
      <vt:lpstr>投影片 8</vt:lpstr>
      <vt:lpstr>投影片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 </dc:creator>
  <cp:lastModifiedBy>me</cp:lastModifiedBy>
  <cp:revision>9</cp:revision>
  <dcterms:created xsi:type="dcterms:W3CDTF">2014-09-16T21:36:11Z</dcterms:created>
  <dcterms:modified xsi:type="dcterms:W3CDTF">2018-05-27T07:02:24Z</dcterms:modified>
</cp:coreProperties>
</file>