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0" r:id="rId5"/>
    <p:sldId id="261" r:id="rId6"/>
    <p:sldId id="262" r:id="rId7"/>
    <p:sldId id="259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5" d="100"/>
          <a:sy n="55" d="100"/>
        </p:scale>
        <p:origin x="-426" y="-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6540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7205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1279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745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38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8771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2228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909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256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1293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3193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93401-4184-435B-9CDC-6EE16586F82E}" type="datetimeFigureOut">
              <a:rPr lang="zh-TW" altLang="en-US" smtClean="0"/>
              <a:t>2016/9/24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B222B-5017-42CA-B95C-F9413741E5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142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6.wdp"/><Relationship Id="rId7" Type="http://schemas.microsoft.com/office/2007/relationships/hdphoto" Target="../media/hdphoto7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8.jpg"/><Relationship Id="rId9" Type="http://schemas.microsoft.com/office/2007/relationships/hdphoto" Target="../media/hdphoto8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0.wdp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microsoft.com/office/2007/relationships/hdphoto" Target="../media/hdphoto1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9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9.wdp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microsoft.com/office/2007/relationships/hdphoto" Target="../media/hdphoto1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9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208" r="90000">
                        <a14:foregroundMark x1="50417" y1="48333" x2="50417" y2="48333"/>
                        <a14:foregroundMark x1="50417" y1="48333" x2="50417" y2="48333"/>
                        <a14:foregroundMark x1="59688" y1="52188" x2="59688" y2="52188"/>
                        <a14:foregroundMark x1="52708" y1="52917" x2="52708" y2="52917"/>
                        <a14:foregroundMark x1="44375" y1="45417" x2="44375" y2="45417"/>
                        <a14:foregroundMark x1="24896" y1="48542" x2="24896" y2="48542"/>
                        <a14:foregroundMark x1="21250" y1="50208" x2="21250" y2="50208"/>
                        <a14:foregroundMark x1="16146" y1="50625" x2="16146" y2="50625"/>
                        <a14:foregroundMark x1="69688" y1="39063" x2="69688" y2="39063"/>
                        <a14:foregroundMark x1="73229" y1="48542" x2="73229" y2="48542"/>
                        <a14:foregroundMark x1="75417" y1="57083" x2="75417" y2="57083"/>
                        <a14:foregroundMark x1="73750" y1="58229" x2="73750" y2="58229"/>
                        <a14:foregroundMark x1="73333" y1="58229" x2="73333" y2="58229"/>
                        <a14:foregroundMark x1="74479" y1="58229" x2="77708" y2="61042"/>
                        <a14:foregroundMark x1="75208" y1="58438" x2="68750" y2="59583"/>
                        <a14:foregroundMark x1="73542" y1="58750" x2="71250" y2="61875"/>
                        <a14:foregroundMark x1="70833" y1="43542" x2="70833" y2="435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378" y="212035"/>
            <a:ext cx="4727713" cy="4727713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7813" y1="39792" x2="37813" y2="39792"/>
                        <a14:foregroundMark x1="35938" y1="38229" x2="35938" y2="38229"/>
                        <a14:foregroundMark x1="36667" y1="36146" x2="36667" y2="36146"/>
                        <a14:foregroundMark x1="38021" y1="36146" x2="38021" y2="36146"/>
                        <a14:foregroundMark x1="39583" y1="36354" x2="39583" y2="36354"/>
                        <a14:foregroundMark x1="39792" y1="46042" x2="39792" y2="46042"/>
                        <a14:foregroundMark x1="37083" y1="46771" x2="37083" y2="46771"/>
                        <a14:foregroundMark x1="41458" y1="44063" x2="41458" y2="44063"/>
                        <a14:foregroundMark x1="40313" y1="42917" x2="40313" y2="42917"/>
                        <a14:foregroundMark x1="30521" y1="43854" x2="30521" y2="43854"/>
                        <a14:foregroundMark x1="21563" y1="44792" x2="21563" y2="44792"/>
                        <a14:foregroundMark x1="22396" y1="40938" x2="22396" y2="40938"/>
                        <a14:foregroundMark x1="54479" y1="38438" x2="54479" y2="38438"/>
                        <a14:foregroundMark x1="62396" y1="36146" x2="62396" y2="36146"/>
                        <a14:foregroundMark x1="73333" y1="33854" x2="73333" y2="33854"/>
                        <a14:foregroundMark x1="79792" y1="36146" x2="79792" y2="36146"/>
                        <a14:foregroundMark x1="79583" y1="50208" x2="79583" y2="50208"/>
                        <a14:foregroundMark x1="47500" y1="53542" x2="47500" y2="53542"/>
                        <a14:foregroundMark x1="45729" y1="41146" x2="45729" y2="41146"/>
                        <a14:foregroundMark x1="45521" y1="36563" x2="45521" y2="36563"/>
                        <a14:foregroundMark x1="50208" y1="44792" x2="50208" y2="44792"/>
                        <a14:foregroundMark x1="49583" y1="42708" x2="49583" y2="42708"/>
                        <a14:foregroundMark x1="52708" y1="44063" x2="52708" y2="44063"/>
                        <a14:foregroundMark x1="56979" y1="44063" x2="56979" y2="44063"/>
                        <a14:foregroundMark x1="56354" y1="47917" x2="56354" y2="47917"/>
                        <a14:foregroundMark x1="57500" y1="40208" x2="57500" y2="40208"/>
                        <a14:foregroundMark x1="66458" y1="44792" x2="66458" y2="44792"/>
                        <a14:foregroundMark x1="68750" y1="42292" x2="68750" y2="42292"/>
                        <a14:foregroundMark x1="69479" y1="39271" x2="69479" y2="39271"/>
                        <a14:foregroundMark x1="62917" y1="47917" x2="62917" y2="47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395" y="2612334"/>
            <a:ext cx="4245666" cy="424566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8854" r="94688">
                        <a14:foregroundMark x1="13333" y1="44688" x2="13333" y2="44688"/>
                        <a14:foregroundMark x1="13438" y1="37083" x2="13438" y2="37083"/>
                        <a14:foregroundMark x1="20625" y1="46563" x2="20625" y2="46563"/>
                        <a14:foregroundMark x1="28542" y1="36875" x2="28542" y2="37708"/>
                        <a14:foregroundMark x1="37083" y1="45417" x2="37083" y2="45417"/>
                        <a14:foregroundMark x1="44375" y1="38021" x2="44375" y2="38021"/>
                        <a14:foregroundMark x1="51563" y1="45833" x2="51563" y2="45833"/>
                        <a14:foregroundMark x1="53854" y1="45625" x2="54479" y2="46042"/>
                        <a14:foregroundMark x1="62708" y1="40625" x2="62708" y2="40625"/>
                        <a14:foregroundMark x1="71667" y1="47188" x2="71667" y2="47188"/>
                        <a14:foregroundMark x1="80729" y1="40208" x2="80729" y2="40208"/>
                        <a14:foregroundMark x1="94688" y1="40938" x2="94688" y2="40938"/>
                        <a14:foregroundMark x1="8854" y1="42917" x2="8854" y2="42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235" y="-1937233"/>
            <a:ext cx="8309112" cy="5837763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1216" y="3688865"/>
            <a:ext cx="7799131" cy="548170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58854" y1="43229" x2="58854" y2="43229"/>
                        <a14:foregroundMark x1="61667" y1="43021" x2="61667" y2="43021"/>
                        <a14:foregroundMark x1="52083" y1="42604" x2="52083" y2="42604"/>
                        <a14:foregroundMark x1="51354" y1="43750" x2="51354" y2="43750"/>
                        <a14:foregroundMark x1="47188" y1="43958" x2="47188" y2="43958"/>
                        <a14:foregroundMark x1="42708" y1="44479" x2="42708" y2="44479"/>
                        <a14:foregroundMark x1="38542" y1="45104" x2="38542" y2="45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397" y="4573648"/>
            <a:ext cx="2161674" cy="2161674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352" y="2679824"/>
            <a:ext cx="3814011" cy="381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00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9620" y1="46958" x2="49620" y2="46958"/>
                        <a14:foregroundMark x1="47719" y1="46198" x2="47719" y2="46198"/>
                        <a14:foregroundMark x1="49620" y1="41445" x2="49620" y2="41445"/>
                        <a14:foregroundMark x1="49240" y1="38023" x2="49240" y2="38023"/>
                        <a14:foregroundMark x1="47338" y1="39163" x2="47338" y2="39163"/>
                        <a14:foregroundMark x1="48099" y1="41065" x2="48099" y2="41065"/>
                        <a14:foregroundMark x1="41445" y1="40304" x2="41445" y2="40304"/>
                        <a14:foregroundMark x1="41445" y1="44297" x2="41445" y2="44297"/>
                        <a14:foregroundMark x1="55133" y1="42395" x2="55133" y2="42395"/>
                        <a14:foregroundMark x1="56654" y1="42395" x2="56654" y2="42395"/>
                        <a14:foregroundMark x1="61787" y1="36502" x2="61787" y2="36502"/>
                        <a14:foregroundMark x1="62548" y1="35171" x2="62548" y2="35171"/>
                        <a14:foregroundMark x1="69962" y1="37262" x2="69962" y2="37262"/>
                        <a14:foregroundMark x1="73574" y1="36502" x2="73574" y2="36502"/>
                        <a14:foregroundMark x1="71103" y1="42776" x2="71103" y2="42776"/>
                        <a14:foregroundMark x1="76616" y1="42395" x2="76616" y2="42395"/>
                        <a14:foregroundMark x1="63308" y1="41065" x2="64829" y2="42395"/>
                        <a14:foregroundMark x1="67300" y1="38023" x2="67300" y2="38023"/>
                        <a14:foregroundMark x1="65209" y1="35551" x2="65209" y2="355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846" y="-1149245"/>
            <a:ext cx="4953921" cy="4953921"/>
          </a:xfr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359" y="2011530"/>
            <a:ext cx="2918974" cy="3891965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053" y="2011530"/>
            <a:ext cx="2918974" cy="389196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268" y="5197641"/>
            <a:ext cx="2867065" cy="2867065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104" b="90104" l="4167" r="96563">
                        <a14:foregroundMark x1="42292" y1="56563" x2="42292" y2="56563"/>
                        <a14:foregroundMark x1="47188" y1="57500" x2="47188" y2="57500"/>
                        <a14:foregroundMark x1="50000" y1="57083" x2="50000" y2="57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256" y="5319047"/>
            <a:ext cx="2452966" cy="245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07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0" r="100000">
                        <a14:foregroundMark x1="11354" y1="45313" x2="11354" y2="45313"/>
                        <a14:foregroundMark x1="10938" y1="40938" x2="10938" y2="40938"/>
                        <a14:foregroundMark x1="15833" y1="42083" x2="15833" y2="42083"/>
                        <a14:foregroundMark x1="21042" y1="44896" x2="21042" y2="44896"/>
                        <a14:foregroundMark x1="23021" y1="41667" x2="23021" y2="41667"/>
                        <a14:foregroundMark x1="31146" y1="39688" x2="31146" y2="39688"/>
                        <a14:foregroundMark x1="35208" y1="42917" x2="35208" y2="42917"/>
                        <a14:foregroundMark x1="41250" y1="39688" x2="41250" y2="39688"/>
                        <a14:foregroundMark x1="41667" y1="34792" x2="41667" y2="34792"/>
                        <a14:foregroundMark x1="44896" y1="40521" x2="44896" y2="40521"/>
                        <a14:foregroundMark x1="42500" y1="44167" x2="42500" y2="44167"/>
                        <a14:foregroundMark x1="39271" y1="43750" x2="39271" y2="43750"/>
                        <a14:foregroundMark x1="48542" y1="43750" x2="48542" y2="43750"/>
                        <a14:foregroundMark x1="50104" y1="39271" x2="50104" y2="39271"/>
                        <a14:foregroundMark x1="49375" y1="38854" x2="49375" y2="38854"/>
                        <a14:foregroundMark x1="48125" y1="44896" x2="48125" y2="44896"/>
                        <a14:foregroundMark x1="56563" y1="40521" x2="56563" y2="40521"/>
                        <a14:foregroundMark x1="55000" y1="40521" x2="55000" y2="40521"/>
                        <a14:foregroundMark x1="60208" y1="42083" x2="60208" y2="42083"/>
                        <a14:foregroundMark x1="66667" y1="39271" x2="66667" y2="39271"/>
                        <a14:foregroundMark x1="65521" y1="38438" x2="65521" y2="38438"/>
                        <a14:foregroundMark x1="77188" y1="35625" x2="77188" y2="35625"/>
                        <a14:foregroundMark x1="76771" y1="38438" x2="76771" y2="38438"/>
                        <a14:foregroundMark x1="76354" y1="36458" x2="76354" y2="36458"/>
                        <a14:foregroundMark x1="75625" y1="38854" x2="75625" y2="38854"/>
                        <a14:foregroundMark x1="77188" y1="42083" x2="77188" y2="42083"/>
                        <a14:foregroundMark x1="71563" y1="38854" x2="71563" y2="38854"/>
                        <a14:foregroundMark x1="72396" y1="40938" x2="72396" y2="40938"/>
                        <a14:foregroundMark x1="80833" y1="36042" x2="80833" y2="36042"/>
                        <a14:foregroundMark x1="81667" y1="33646" x2="81667" y2="33646"/>
                        <a14:foregroundMark x1="83229" y1="38021" x2="83229" y2="38021"/>
                        <a14:foregroundMark x1="80833" y1="40521" x2="80833" y2="40521"/>
                        <a14:foregroundMark x1="85729" y1="35625" x2="85729" y2="35625"/>
                        <a14:foregroundMark x1="85313" y1="41667" x2="85313" y2="41667"/>
                        <a14:foregroundMark x1="88542" y1="38438" x2="88542" y2="38438"/>
                        <a14:foregroundMark x1="80417" y1="35625" x2="80417" y2="35625"/>
                        <a14:foregroundMark x1="78438" y1="34063" x2="78438" y2="34063"/>
                        <a14:foregroundMark x1="80000" y1="33646" x2="80000" y2="33646"/>
                        <a14:foregroundMark x1="80417" y1="33646" x2="80417" y2="33646"/>
                        <a14:foregroundMark x1="80417" y1="33646" x2="80417" y2="33646"/>
                        <a14:foregroundMark x1="80417" y1="33646" x2="80417" y2="33646"/>
                        <a14:foregroundMark x1="75625" y1="35625" x2="75625" y2="35625"/>
                        <a14:foregroundMark x1="75625" y1="35625" x2="75625" y2="35625"/>
                        <a14:foregroundMark x1="75625" y1="33229" x2="75625" y2="33229"/>
                        <a14:foregroundMark x1="75625" y1="33229" x2="75625" y2="33229"/>
                        <a14:foregroundMark x1="76354" y1="36042" x2="76354" y2="36042"/>
                        <a14:foregroundMark x1="76354" y1="36042" x2="76354" y2="36042"/>
                        <a14:foregroundMark x1="76771" y1="35208" x2="76771" y2="35208"/>
                        <a14:foregroundMark x1="76771" y1="35208" x2="76771" y2="35208"/>
                        <a14:foregroundMark x1="76354" y1="36875" x2="76354" y2="36875"/>
                        <a14:foregroundMark x1="75208" y1="36042" x2="75208" y2="36042"/>
                        <a14:foregroundMark x1="74375" y1="35208" x2="74375" y2="35208"/>
                        <a14:foregroundMark x1="73958" y1="34375" x2="73958" y2="34375"/>
                        <a14:foregroundMark x1="76354" y1="35208" x2="76354" y2="35208"/>
                        <a14:foregroundMark x1="77188" y1="36875" x2="77188" y2="36875"/>
                        <a14:foregroundMark x1="88958" y1="35208" x2="88958" y2="35208"/>
                        <a14:foregroundMark x1="89375" y1="35208" x2="89375" y2="35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27" y="-548298"/>
            <a:ext cx="9479146" cy="9479146"/>
          </a:xfr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5549" l="0" r="100000">
                        <a14:foregroundMark x1="5556" y1="8309" x2="5556" y2="8309"/>
                        <a14:foregroundMark x1="41556" y1="11573" x2="43556" y2="11573"/>
                        <a14:foregroundMark x1="55111" y1="11276" x2="55111" y2="11276"/>
                        <a14:foregroundMark x1="49556" y1="9792" x2="49556" y2="9792"/>
                        <a14:foregroundMark x1="58889" y1="14837" x2="58889" y2="14837"/>
                        <a14:foregroundMark x1="56000" y1="16024" x2="56000" y2="16024"/>
                        <a14:foregroundMark x1="67778" y1="18398" x2="67778" y2="18398"/>
                        <a14:foregroundMark x1="64667" y1="16024" x2="66667" y2="16320"/>
                        <a14:foregroundMark x1="68222" y1="15727" x2="68222" y2="15727"/>
                        <a14:foregroundMark x1="28444" y1="10089" x2="28444" y2="10089"/>
                        <a14:foregroundMark x1="24444" y1="10386" x2="24444" y2="10386"/>
                        <a14:foregroundMark x1="17556" y1="14837" x2="17556" y2="14837"/>
                        <a14:foregroundMark x1="14889" y1="18398" x2="14889" y2="18398"/>
                        <a14:foregroundMark x1="12667" y1="16320" x2="12667" y2="16320"/>
                        <a14:foregroundMark x1="9333" y1="16914" x2="9333" y2="17804"/>
                        <a14:foregroundMark x1="3333" y1="89318" x2="3333" y2="89318"/>
                        <a14:foregroundMark x1="1778" y1="79525" x2="1778" y2="79525"/>
                        <a14:foregroundMark x1="54222" y1="93472" x2="54222" y2="93472"/>
                        <a14:foregroundMark x1="64000" y1="88724" x2="64000" y2="88724"/>
                        <a14:foregroundMark x1="78667" y1="73294" x2="80000" y2="72404"/>
                        <a14:foregroundMark x1="82000" y1="67953" x2="82000" y2="67953"/>
                        <a14:foregroundMark x1="89556" y1="58457" x2="89556" y2="58457"/>
                        <a14:foregroundMark x1="73111" y1="67359" x2="71111" y2="67953"/>
                        <a14:foregroundMark x1="68000" y1="67656" x2="68000" y2="67656"/>
                        <a14:foregroundMark x1="64444" y1="81899" x2="64444" y2="81899"/>
                        <a14:foregroundMark x1="64444" y1="78042" x2="64444" y2="78042"/>
                        <a14:foregroundMark x1="62444" y1="68546" x2="62444" y2="68546"/>
                        <a14:foregroundMark x1="46667" y1="71513" x2="46667" y2="71513"/>
                        <a14:foregroundMark x1="45333" y1="73887" x2="44444" y2="74481"/>
                        <a14:foregroundMark x1="43111" y1="74777" x2="43111" y2="74777"/>
                        <a14:foregroundMark x1="48000" y1="74184" x2="48000" y2="74184"/>
                        <a14:foregroundMark x1="32222" y1="76855" x2="33333" y2="76558"/>
                        <a14:foregroundMark x1="33556" y1="73887" x2="33556" y2="73887"/>
                        <a14:foregroundMark x1="36000" y1="74777" x2="36000" y2="74777"/>
                        <a14:foregroundMark x1="29778" y1="78042" x2="29778" y2="78042"/>
                        <a14:foregroundMark x1="28667" y1="80712" x2="28667" y2="80712"/>
                        <a14:foregroundMark x1="43111" y1="91395" x2="43111" y2="91395"/>
                        <a14:foregroundMark x1="44000" y1="93472" x2="44000" y2="93472"/>
                        <a14:foregroundMark x1="27778" y1="94065" x2="27778" y2="94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1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50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731583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0333" y="0"/>
            <a:ext cx="6558799" cy="6558799"/>
          </a:xfrm>
          <a:prstGeom prst="rect">
            <a:avLst/>
          </a:prstGeom>
        </p:spPr>
      </p:pic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0" r="100000">
                        <a14:foregroundMark x1="11354" y1="45313" x2="11354" y2="45313"/>
                        <a14:foregroundMark x1="10938" y1="40938" x2="10938" y2="40938"/>
                        <a14:foregroundMark x1="15833" y1="42083" x2="15833" y2="42083"/>
                        <a14:foregroundMark x1="21042" y1="44896" x2="21042" y2="44896"/>
                        <a14:foregroundMark x1="23021" y1="41667" x2="23021" y2="41667"/>
                        <a14:foregroundMark x1="31146" y1="39688" x2="31146" y2="39688"/>
                        <a14:foregroundMark x1="35208" y1="42917" x2="35208" y2="42917"/>
                        <a14:foregroundMark x1="41250" y1="39688" x2="41250" y2="39688"/>
                        <a14:foregroundMark x1="41667" y1="34792" x2="41667" y2="34792"/>
                        <a14:foregroundMark x1="44896" y1="40521" x2="44896" y2="40521"/>
                        <a14:foregroundMark x1="42500" y1="44167" x2="42500" y2="44167"/>
                        <a14:foregroundMark x1="39271" y1="43750" x2="39271" y2="43750"/>
                        <a14:foregroundMark x1="48542" y1="43750" x2="48542" y2="43750"/>
                        <a14:foregroundMark x1="50104" y1="39271" x2="50104" y2="39271"/>
                        <a14:foregroundMark x1="49375" y1="38854" x2="49375" y2="38854"/>
                        <a14:foregroundMark x1="48125" y1="44896" x2="48125" y2="44896"/>
                        <a14:foregroundMark x1="56563" y1="40521" x2="56563" y2="40521"/>
                        <a14:foregroundMark x1="55000" y1="40521" x2="55000" y2="40521"/>
                        <a14:foregroundMark x1="60208" y1="42083" x2="60208" y2="42083"/>
                        <a14:foregroundMark x1="66667" y1="39271" x2="66667" y2="39271"/>
                        <a14:foregroundMark x1="65521" y1="38438" x2="65521" y2="38438"/>
                        <a14:foregroundMark x1="77188" y1="35625" x2="77188" y2="35625"/>
                        <a14:foregroundMark x1="76771" y1="38438" x2="76771" y2="38438"/>
                        <a14:foregroundMark x1="76354" y1="36458" x2="76354" y2="36458"/>
                        <a14:foregroundMark x1="75625" y1="38854" x2="75625" y2="38854"/>
                        <a14:foregroundMark x1="77188" y1="42083" x2="77188" y2="42083"/>
                        <a14:foregroundMark x1="71563" y1="38854" x2="71563" y2="38854"/>
                        <a14:foregroundMark x1="72396" y1="40938" x2="72396" y2="40938"/>
                        <a14:foregroundMark x1="80833" y1="36042" x2="80833" y2="36042"/>
                        <a14:foregroundMark x1="81667" y1="33646" x2="81667" y2="33646"/>
                        <a14:foregroundMark x1="83229" y1="38021" x2="83229" y2="38021"/>
                        <a14:foregroundMark x1="80833" y1="40521" x2="80833" y2="40521"/>
                        <a14:foregroundMark x1="85729" y1="35625" x2="85729" y2="35625"/>
                        <a14:foregroundMark x1="85313" y1="41667" x2="85313" y2="41667"/>
                        <a14:foregroundMark x1="88542" y1="38438" x2="88542" y2="38438"/>
                        <a14:foregroundMark x1="80417" y1="35625" x2="80417" y2="35625"/>
                        <a14:foregroundMark x1="78438" y1="34063" x2="78438" y2="34063"/>
                        <a14:foregroundMark x1="80000" y1="33646" x2="80000" y2="33646"/>
                        <a14:foregroundMark x1="80417" y1="33646" x2="80417" y2="33646"/>
                        <a14:foregroundMark x1="80417" y1="33646" x2="80417" y2="33646"/>
                        <a14:foregroundMark x1="80417" y1="33646" x2="80417" y2="33646"/>
                        <a14:foregroundMark x1="75625" y1="35625" x2="75625" y2="35625"/>
                        <a14:foregroundMark x1="75625" y1="35625" x2="75625" y2="35625"/>
                        <a14:foregroundMark x1="75625" y1="33229" x2="75625" y2="33229"/>
                        <a14:foregroundMark x1="75625" y1="33229" x2="75625" y2="33229"/>
                        <a14:foregroundMark x1="76354" y1="36042" x2="76354" y2="36042"/>
                        <a14:foregroundMark x1="76354" y1="36042" x2="76354" y2="36042"/>
                        <a14:foregroundMark x1="76771" y1="35208" x2="76771" y2="35208"/>
                        <a14:foregroundMark x1="76771" y1="35208" x2="76771" y2="35208"/>
                        <a14:foregroundMark x1="76354" y1="36875" x2="76354" y2="36875"/>
                        <a14:foregroundMark x1="75208" y1="36042" x2="75208" y2="36042"/>
                        <a14:foregroundMark x1="74375" y1="35208" x2="74375" y2="35208"/>
                        <a14:foregroundMark x1="73958" y1="34375" x2="73958" y2="34375"/>
                        <a14:foregroundMark x1="76354" y1="35208" x2="76354" y2="35208"/>
                        <a14:foregroundMark x1="77188" y1="36875" x2="77188" y2="36875"/>
                        <a14:foregroundMark x1="88958" y1="35208" x2="88958" y2="35208"/>
                        <a14:foregroundMark x1="89375" y1="35208" x2="89375" y2="35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418" y="-1455753"/>
            <a:ext cx="6292881" cy="6292881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6" b="89863" l="0" r="97394">
                        <a14:foregroundMark x1="3909" y1="40722" x2="3909" y2="40722"/>
                        <a14:foregroundMark x1="2769" y1="37801" x2="2769" y2="37801"/>
                        <a14:foregroundMark x1="8632" y1="35052" x2="8632" y2="35052"/>
                        <a14:foregroundMark x1="9121" y1="32818" x2="9121" y2="32818"/>
                        <a14:foregroundMark x1="8306" y1="33162" x2="8306" y2="33162"/>
                        <a14:foregroundMark x1="8306" y1="37629" x2="8306" y2="37629"/>
                        <a14:foregroundMark x1="10098" y1="39347" x2="10098" y2="39347"/>
                        <a14:foregroundMark x1="8306" y1="41237" x2="8306" y2="41237"/>
                        <a14:foregroundMark x1="12704" y1="32646" x2="12704" y2="32646"/>
                        <a14:foregroundMark x1="13355" y1="38832" x2="13355" y2="38832"/>
                        <a14:foregroundMark x1="18404" y1="33505" x2="18404" y2="33505"/>
                        <a14:foregroundMark x1="19218" y1="30756" x2="19218" y2="30756"/>
                        <a14:foregroundMark x1="26384" y1="34192" x2="26384" y2="34192"/>
                        <a14:foregroundMark x1="23616" y1="31615" x2="23616" y2="31615"/>
                        <a14:foregroundMark x1="28339" y1="32818" x2="28339" y2="32818"/>
                        <a14:foregroundMark x1="32248" y1="34192" x2="32248" y2="34192"/>
                        <a14:foregroundMark x1="36971" y1="36254" x2="36971" y2="36254"/>
                        <a14:foregroundMark x1="41694" y1="32302" x2="39577" y2="31615"/>
                        <a14:foregroundMark x1="39251" y1="37285" x2="39251" y2="37285"/>
                        <a14:foregroundMark x1="41368" y1="37285" x2="41368" y2="37285"/>
                        <a14:foregroundMark x1="44625" y1="33849" x2="44625" y2="33849"/>
                        <a14:foregroundMark x1="45440" y1="36942" x2="45440" y2="36942"/>
                        <a14:foregroundMark x1="46417" y1="37285" x2="46417" y2="37285"/>
                        <a14:foregroundMark x1="42834" y1="35911" x2="42834" y2="35911"/>
                        <a14:foregroundMark x1="44951" y1="36254" x2="44951" y2="36254"/>
                        <a14:foregroundMark x1="56026" y1="33505" x2="56026" y2="33505"/>
                        <a14:foregroundMark x1="58795" y1="37801" x2="58795" y2="37801"/>
                        <a14:foregroundMark x1="64984" y1="31615" x2="64007" y2="31615"/>
                        <a14:foregroundMark x1="60749" y1="33162" x2="60749" y2="33162"/>
                        <a14:foregroundMark x1="71173" y1="29210" x2="71173" y2="29210"/>
                        <a14:foregroundMark x1="71498" y1="34708" x2="71498" y2="34708"/>
                        <a14:foregroundMark x1="68404" y1="32646" x2="69381" y2="32646"/>
                        <a14:foregroundMark x1="73453" y1="32646" x2="73453" y2="32646"/>
                        <a14:foregroundMark x1="78176" y1="30069" x2="78176" y2="30069"/>
                        <a14:foregroundMark x1="80619" y1="28522" x2="80619" y2="28522"/>
                        <a14:foregroundMark x1="30945" y1="36254" x2="30945" y2="362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036" y="1771510"/>
            <a:ext cx="5849167" cy="554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26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731583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11906" y="457575"/>
            <a:ext cx="7569243" cy="7569243"/>
          </a:xfrm>
          <a:prstGeom prst="rect">
            <a:avLst/>
          </a:prstGeom>
        </p:spPr>
      </p:pic>
      <p:pic>
        <p:nvPicPr>
          <p:cNvPr id="6" name="內容版面配置區 7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0" r="100000">
                        <a14:foregroundMark x1="11354" y1="45313" x2="11354" y2="45313"/>
                        <a14:foregroundMark x1="10938" y1="40938" x2="10938" y2="40938"/>
                        <a14:foregroundMark x1="15833" y1="42083" x2="15833" y2="42083"/>
                        <a14:foregroundMark x1="21042" y1="44896" x2="21042" y2="44896"/>
                        <a14:foregroundMark x1="23021" y1="41667" x2="23021" y2="41667"/>
                        <a14:foregroundMark x1="31146" y1="39688" x2="31146" y2="39688"/>
                        <a14:foregroundMark x1="35208" y1="42917" x2="35208" y2="42917"/>
                        <a14:foregroundMark x1="41250" y1="39688" x2="41250" y2="39688"/>
                        <a14:foregroundMark x1="41667" y1="34792" x2="41667" y2="34792"/>
                        <a14:foregroundMark x1="44896" y1="40521" x2="44896" y2="40521"/>
                        <a14:foregroundMark x1="42500" y1="44167" x2="42500" y2="44167"/>
                        <a14:foregroundMark x1="39271" y1="43750" x2="39271" y2="43750"/>
                        <a14:foregroundMark x1="48542" y1="43750" x2="48542" y2="43750"/>
                        <a14:foregroundMark x1="50104" y1="39271" x2="50104" y2="39271"/>
                        <a14:foregroundMark x1="49375" y1="38854" x2="49375" y2="38854"/>
                        <a14:foregroundMark x1="48125" y1="44896" x2="48125" y2="44896"/>
                        <a14:foregroundMark x1="56563" y1="40521" x2="56563" y2="40521"/>
                        <a14:foregroundMark x1="55000" y1="40521" x2="55000" y2="40521"/>
                        <a14:foregroundMark x1="60208" y1="42083" x2="60208" y2="42083"/>
                        <a14:foregroundMark x1="66667" y1="39271" x2="66667" y2="39271"/>
                        <a14:foregroundMark x1="65521" y1="38438" x2="65521" y2="38438"/>
                        <a14:foregroundMark x1="77188" y1="35625" x2="77188" y2="35625"/>
                        <a14:foregroundMark x1="76771" y1="38438" x2="76771" y2="38438"/>
                        <a14:foregroundMark x1="76354" y1="36458" x2="76354" y2="36458"/>
                        <a14:foregroundMark x1="75625" y1="38854" x2="75625" y2="38854"/>
                        <a14:foregroundMark x1="77188" y1="42083" x2="77188" y2="42083"/>
                        <a14:foregroundMark x1="71563" y1="38854" x2="71563" y2="38854"/>
                        <a14:foregroundMark x1="72396" y1="40938" x2="72396" y2="40938"/>
                        <a14:foregroundMark x1="80833" y1="36042" x2="80833" y2="36042"/>
                        <a14:foregroundMark x1="81667" y1="33646" x2="81667" y2="33646"/>
                        <a14:foregroundMark x1="83229" y1="38021" x2="83229" y2="38021"/>
                        <a14:foregroundMark x1="80833" y1="40521" x2="80833" y2="40521"/>
                        <a14:foregroundMark x1="85729" y1="35625" x2="85729" y2="35625"/>
                        <a14:foregroundMark x1="85313" y1="41667" x2="85313" y2="41667"/>
                        <a14:foregroundMark x1="88542" y1="38438" x2="88542" y2="38438"/>
                        <a14:foregroundMark x1="80417" y1="35625" x2="80417" y2="35625"/>
                        <a14:foregroundMark x1="78438" y1="34063" x2="78438" y2="34063"/>
                        <a14:foregroundMark x1="80000" y1="33646" x2="80000" y2="33646"/>
                        <a14:foregroundMark x1="80417" y1="33646" x2="80417" y2="33646"/>
                        <a14:foregroundMark x1="80417" y1="33646" x2="80417" y2="33646"/>
                        <a14:foregroundMark x1="80417" y1="33646" x2="80417" y2="33646"/>
                        <a14:foregroundMark x1="75625" y1="35625" x2="75625" y2="35625"/>
                        <a14:foregroundMark x1="75625" y1="35625" x2="75625" y2="35625"/>
                        <a14:foregroundMark x1="75625" y1="33229" x2="75625" y2="33229"/>
                        <a14:foregroundMark x1="75625" y1="33229" x2="75625" y2="33229"/>
                        <a14:foregroundMark x1="76354" y1="36042" x2="76354" y2="36042"/>
                        <a14:foregroundMark x1="76354" y1="36042" x2="76354" y2="36042"/>
                        <a14:foregroundMark x1="76771" y1="35208" x2="76771" y2="35208"/>
                        <a14:foregroundMark x1="76771" y1="35208" x2="76771" y2="35208"/>
                        <a14:foregroundMark x1="76354" y1="36875" x2="76354" y2="36875"/>
                        <a14:foregroundMark x1="75208" y1="36042" x2="75208" y2="36042"/>
                        <a14:foregroundMark x1="74375" y1="35208" x2="74375" y2="35208"/>
                        <a14:foregroundMark x1="73958" y1="34375" x2="73958" y2="34375"/>
                        <a14:foregroundMark x1="76354" y1="35208" x2="76354" y2="35208"/>
                        <a14:foregroundMark x1="77188" y1="36875" x2="77188" y2="36875"/>
                        <a14:foregroundMark x1="88958" y1="35208" x2="88958" y2="35208"/>
                        <a14:foregroundMark x1="89375" y1="35208" x2="89375" y2="35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341" y="-1578845"/>
            <a:ext cx="6292881" cy="6292881"/>
          </a:xfrm>
        </p:spPr>
      </p:pic>
    </p:spTree>
    <p:extLst>
      <p:ext uri="{BB962C8B-B14F-4D97-AF65-F5344CB8AC3E}">
        <p14:creationId xmlns:p14="http://schemas.microsoft.com/office/powerpoint/2010/main" val="52275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731583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79562" y="-262342"/>
            <a:ext cx="7386941" cy="7386941"/>
          </a:xfrm>
          <a:prstGeom prst="rect">
            <a:avLst/>
          </a:prstGeom>
        </p:spPr>
      </p:pic>
      <p:pic>
        <p:nvPicPr>
          <p:cNvPr id="7" name="內容版面配置區 7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0" r="100000">
                        <a14:foregroundMark x1="11354" y1="45313" x2="11354" y2="45313"/>
                        <a14:foregroundMark x1="10938" y1="40938" x2="10938" y2="40938"/>
                        <a14:foregroundMark x1="15833" y1="42083" x2="15833" y2="42083"/>
                        <a14:foregroundMark x1="21042" y1="44896" x2="21042" y2="44896"/>
                        <a14:foregroundMark x1="23021" y1="41667" x2="23021" y2="41667"/>
                        <a14:foregroundMark x1="31146" y1="39688" x2="31146" y2="39688"/>
                        <a14:foregroundMark x1="35208" y1="42917" x2="35208" y2="42917"/>
                        <a14:foregroundMark x1="41250" y1="39688" x2="41250" y2="39688"/>
                        <a14:foregroundMark x1="41667" y1="34792" x2="41667" y2="34792"/>
                        <a14:foregroundMark x1="44896" y1="40521" x2="44896" y2="40521"/>
                        <a14:foregroundMark x1="42500" y1="44167" x2="42500" y2="44167"/>
                        <a14:foregroundMark x1="39271" y1="43750" x2="39271" y2="43750"/>
                        <a14:foregroundMark x1="48542" y1="43750" x2="48542" y2="43750"/>
                        <a14:foregroundMark x1="50104" y1="39271" x2="50104" y2="39271"/>
                        <a14:foregroundMark x1="49375" y1="38854" x2="49375" y2="38854"/>
                        <a14:foregroundMark x1="48125" y1="44896" x2="48125" y2="44896"/>
                        <a14:foregroundMark x1="56563" y1="40521" x2="56563" y2="40521"/>
                        <a14:foregroundMark x1="55000" y1="40521" x2="55000" y2="40521"/>
                        <a14:foregroundMark x1="60208" y1="42083" x2="60208" y2="42083"/>
                        <a14:foregroundMark x1="66667" y1="39271" x2="66667" y2="39271"/>
                        <a14:foregroundMark x1="65521" y1="38438" x2="65521" y2="38438"/>
                        <a14:foregroundMark x1="77188" y1="35625" x2="77188" y2="35625"/>
                        <a14:foregroundMark x1="76771" y1="38438" x2="76771" y2="38438"/>
                        <a14:foregroundMark x1="76354" y1="36458" x2="76354" y2="36458"/>
                        <a14:foregroundMark x1="75625" y1="38854" x2="75625" y2="38854"/>
                        <a14:foregroundMark x1="77188" y1="42083" x2="77188" y2="42083"/>
                        <a14:foregroundMark x1="71563" y1="38854" x2="71563" y2="38854"/>
                        <a14:foregroundMark x1="72396" y1="40938" x2="72396" y2="40938"/>
                        <a14:foregroundMark x1="80833" y1="36042" x2="80833" y2="36042"/>
                        <a14:foregroundMark x1="81667" y1="33646" x2="81667" y2="33646"/>
                        <a14:foregroundMark x1="83229" y1="38021" x2="83229" y2="38021"/>
                        <a14:foregroundMark x1="80833" y1="40521" x2="80833" y2="40521"/>
                        <a14:foregroundMark x1="85729" y1="35625" x2="85729" y2="35625"/>
                        <a14:foregroundMark x1="85313" y1="41667" x2="85313" y2="41667"/>
                        <a14:foregroundMark x1="88542" y1="38438" x2="88542" y2="38438"/>
                        <a14:foregroundMark x1="80417" y1="35625" x2="80417" y2="35625"/>
                        <a14:foregroundMark x1="78438" y1="34063" x2="78438" y2="34063"/>
                        <a14:foregroundMark x1="80000" y1="33646" x2="80000" y2="33646"/>
                        <a14:foregroundMark x1="80417" y1="33646" x2="80417" y2="33646"/>
                        <a14:foregroundMark x1="80417" y1="33646" x2="80417" y2="33646"/>
                        <a14:foregroundMark x1="80417" y1="33646" x2="80417" y2="33646"/>
                        <a14:foregroundMark x1="75625" y1="35625" x2="75625" y2="35625"/>
                        <a14:foregroundMark x1="75625" y1="35625" x2="75625" y2="35625"/>
                        <a14:foregroundMark x1="75625" y1="33229" x2="75625" y2="33229"/>
                        <a14:foregroundMark x1="75625" y1="33229" x2="75625" y2="33229"/>
                        <a14:foregroundMark x1="76354" y1="36042" x2="76354" y2="36042"/>
                        <a14:foregroundMark x1="76354" y1="36042" x2="76354" y2="36042"/>
                        <a14:foregroundMark x1="76771" y1="35208" x2="76771" y2="35208"/>
                        <a14:foregroundMark x1="76771" y1="35208" x2="76771" y2="35208"/>
                        <a14:foregroundMark x1="76354" y1="36875" x2="76354" y2="36875"/>
                        <a14:foregroundMark x1="75208" y1="36042" x2="75208" y2="36042"/>
                        <a14:foregroundMark x1="74375" y1="35208" x2="74375" y2="35208"/>
                        <a14:foregroundMark x1="73958" y1="34375" x2="73958" y2="34375"/>
                        <a14:foregroundMark x1="76354" y1="35208" x2="76354" y2="35208"/>
                        <a14:foregroundMark x1="77188" y1="36875" x2="77188" y2="36875"/>
                        <a14:foregroundMark x1="88958" y1="35208" x2="88958" y2="35208"/>
                        <a14:foregroundMark x1="89375" y1="35208" x2="89375" y2="35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756" y="-1461981"/>
            <a:ext cx="6292881" cy="6292881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6" b="89863" l="3909" r="93811">
                        <a14:foregroundMark x1="15147" y1="37973" x2="15147" y2="37973"/>
                        <a14:foregroundMark x1="13355" y1="36770" x2="13355" y2="36770"/>
                        <a14:foregroundMark x1="14169" y1="38832" x2="14169" y2="38832"/>
                        <a14:foregroundMark x1="11889" y1="38488" x2="11889" y2="38488"/>
                        <a14:foregroundMark x1="11889" y1="38488" x2="11889" y2="38488"/>
                        <a14:foregroundMark x1="13355" y1="43471" x2="13355" y2="43471"/>
                        <a14:foregroundMark x1="8958" y1="44502" x2="8958" y2="44502"/>
                        <a14:foregroundMark x1="19870" y1="40722" x2="19870" y2="40722"/>
                        <a14:foregroundMark x1="21661" y1="42612" x2="21661" y2="42612"/>
                        <a14:foregroundMark x1="25407" y1="41753" x2="25407" y2="41753"/>
                        <a14:foregroundMark x1="30945" y1="37973" x2="30945" y2="37973"/>
                        <a14:foregroundMark x1="33713" y1="36770" x2="33713" y2="36770"/>
                        <a14:foregroundMark x1="33388" y1="39175" x2="33388" y2="39175"/>
                        <a14:foregroundMark x1="37785" y1="36426" x2="37785" y2="36426"/>
                        <a14:foregroundMark x1="34853" y1="42612" x2="34853" y2="42612"/>
                        <a14:foregroundMark x1="33062" y1="47251" x2="33062" y2="47251"/>
                        <a14:foregroundMark x1="41857" y1="36426" x2="41857" y2="36426"/>
                        <a14:foregroundMark x1="49674" y1="36426" x2="49674" y2="36426"/>
                        <a14:foregroundMark x1="46906" y1="41409" x2="46906" y2="41409"/>
                        <a14:foregroundMark x1="49023" y1="37629" x2="49023" y2="37629"/>
                        <a14:foregroundMark x1="48208" y1="33849" x2="48208" y2="33849"/>
                        <a14:foregroundMark x1="47883" y1="33849" x2="47883" y2="33849"/>
                        <a14:foregroundMark x1="48697" y1="39175" x2="48697" y2="39175"/>
                        <a14:foregroundMark x1="49674" y1="41065" x2="49674" y2="41065"/>
                        <a14:foregroundMark x1="49023" y1="42955" x2="49023" y2="42955"/>
                        <a14:foregroundMark x1="51303" y1="39175" x2="51303" y2="39175"/>
                        <a14:foregroundMark x1="57492" y1="36426" x2="57492" y2="36426"/>
                        <a14:foregroundMark x1="55537" y1="40378" x2="55537" y2="40378"/>
                        <a14:foregroundMark x1="56678" y1="37285" x2="56678" y2="37285"/>
                        <a14:foregroundMark x1="56678" y1="39519" x2="56678" y2="39519"/>
                        <a14:foregroundMark x1="55863" y1="34880" x2="55863" y2="34880"/>
                        <a14:foregroundMark x1="59609" y1="39863" x2="59609" y2="39863"/>
                        <a14:foregroundMark x1="52606" y1="40722" x2="52606" y2="40722"/>
                        <a14:foregroundMark x1="52606" y1="40722" x2="52606" y2="40722"/>
                        <a14:foregroundMark x1="41857" y1="37973" x2="41857" y2="37973"/>
                        <a14:foregroundMark x1="64984" y1="35223" x2="64984" y2="35223"/>
                        <a14:foregroundMark x1="66124" y1="38316" x2="66124" y2="38316"/>
                        <a14:foregroundMark x1="70195" y1="41065" x2="70195" y2="41065"/>
                        <a14:foregroundMark x1="72313" y1="40034" x2="72313" y2="40034"/>
                        <a14:foregroundMark x1="81433" y1="36942" x2="81433" y2="36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548" y="1571238"/>
            <a:ext cx="5849167" cy="554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24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0" r="99688">
                        <a14:foregroundMark x1="57604" y1="30208" x2="57604" y2="30208"/>
                        <a14:foregroundMark x1="58229" y1="33229" x2="58229" y2="33229"/>
                        <a14:foregroundMark x1="59167" y1="31458" x2="59167" y2="31458"/>
                        <a14:foregroundMark x1="62187" y1="31771" x2="62187" y2="31771"/>
                        <a14:foregroundMark x1="68854" y1="30521" x2="68854" y2="30521"/>
                        <a14:foregroundMark x1="72188" y1="30208" x2="72188" y2="30208"/>
                        <a14:foregroundMark x1="72188" y1="26563" x2="72188" y2="26563"/>
                        <a14:foregroundMark x1="74063" y1="24792" x2="74063" y2="24792"/>
                        <a14:foregroundMark x1="75938" y1="31146" x2="75938" y2="31146"/>
                        <a14:foregroundMark x1="77396" y1="30208" x2="77396" y2="30208"/>
                        <a14:foregroundMark x1="80417" y1="28125" x2="80417" y2="28125"/>
                        <a14:foregroundMark x1="78958" y1="26563" x2="78958" y2="26563"/>
                        <a14:foregroundMark x1="78958" y1="26563" x2="78958" y2="26563"/>
                        <a14:foregroundMark x1="79896" y1="32396" x2="79896" y2="32396"/>
                        <a14:foregroundMark x1="83542" y1="30833" x2="83542" y2="30833"/>
                        <a14:foregroundMark x1="49688" y1="32396" x2="49688" y2="32396"/>
                        <a14:foregroundMark x1="41771" y1="27187" x2="41771" y2="27187"/>
                        <a14:foregroundMark x1="46979" y1="32083" x2="46979" y2="32083"/>
                        <a14:foregroundMark x1="37500" y1="30521" x2="37500" y2="30521"/>
                        <a14:foregroundMark x1="37813" y1="32396" x2="37813" y2="32396"/>
                        <a14:foregroundMark x1="36563" y1="32708" x2="36563" y2="32708"/>
                        <a14:foregroundMark x1="30833" y1="30208" x2="30833" y2="30208"/>
                        <a14:foregroundMark x1="26563" y1="29896" x2="26563" y2="29896"/>
                        <a14:foregroundMark x1="21042" y1="30208" x2="21042" y2="30208"/>
                        <a14:foregroundMark x1="14375" y1="56979" x2="14375" y2="56979"/>
                        <a14:foregroundMark x1="18333" y1="54896" x2="18333" y2="54896"/>
                        <a14:foregroundMark x1="22292" y1="53958" x2="22292" y2="53958"/>
                        <a14:foregroundMark x1="26250" y1="57292" x2="26250" y2="57292"/>
                        <a14:foregroundMark x1="31146" y1="54271" x2="31146" y2="54271"/>
                        <a14:foregroundMark x1="33229" y1="56458" x2="33229" y2="56458"/>
                        <a14:foregroundMark x1="31146" y1="57917" x2="31146" y2="57917"/>
                        <a14:foregroundMark x1="36563" y1="60104" x2="36563" y2="60104"/>
                        <a14:foregroundMark x1="40000" y1="57917" x2="40000" y2="57917"/>
                        <a14:foregroundMark x1="36563" y1="61250" x2="36563" y2="61250"/>
                        <a14:foregroundMark x1="44479" y1="54271" x2="44479" y2="54271"/>
                        <a14:foregroundMark x1="47604" y1="53021" x2="47604" y2="53021"/>
                        <a14:foregroundMark x1="48438" y1="51250" x2="48438" y2="51250"/>
                        <a14:foregroundMark x1="48750" y1="59167" x2="48750" y2="59167"/>
                        <a14:foregroundMark x1="51250" y1="55521" x2="52083" y2="54896"/>
                        <a14:foregroundMark x1="55833" y1="51875" x2="55833" y2="51875"/>
                        <a14:foregroundMark x1="56667" y1="53021" x2="56667" y2="53021"/>
                        <a14:foregroundMark x1="61250" y1="55208" x2="61250" y2="55208"/>
                        <a14:foregroundMark x1="64583" y1="52812" x2="64583" y2="52812"/>
                        <a14:foregroundMark x1="65833" y1="52812" x2="65833" y2="52812"/>
                        <a14:foregroundMark x1="70729" y1="54896" x2="70729" y2="54896"/>
                        <a14:foregroundMark x1="76458" y1="52812" x2="76458" y2="52812"/>
                        <a14:foregroundMark x1="81354" y1="52500" x2="81354" y2="52500"/>
                        <a14:foregroundMark x1="87813" y1="53958" x2="87813" y2="53958"/>
                        <a14:foregroundMark x1="86563" y1="54583" x2="86563" y2="54583"/>
                        <a14:foregroundMark x1="90208" y1="54583" x2="90208" y2="54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556" y="-513385"/>
            <a:ext cx="7371385" cy="7371385"/>
          </a:xfr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3057" cy="731583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0000" y1="57604" x2="40000" y2="57604"/>
                        <a14:foregroundMark x1="41146" y1="46146" x2="41146" y2="46146"/>
                        <a14:foregroundMark x1="43854" y1="47188" x2="43958" y2="46563"/>
                        <a14:foregroundMark x1="39792" y1="45625" x2="39792" y2="45625"/>
                        <a14:foregroundMark x1="36042" y1="46146" x2="36042" y2="46146"/>
                        <a14:foregroundMark x1="59062" y1="46042" x2="59062" y2="46042"/>
                        <a14:foregroundMark x1="61042" y1="47708" x2="61042" y2="47708"/>
                        <a14:foregroundMark x1="56771" y1="45417" x2="56771" y2="45417"/>
                        <a14:foregroundMark x1="53646" y1="47292" x2="53646" y2="472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073" y="2455377"/>
            <a:ext cx="6629883" cy="662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04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0</Words>
  <Application>Microsoft Office PowerPoint</Application>
  <PresentationFormat>自訂</PresentationFormat>
  <Paragraphs>0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15</cp:revision>
  <dcterms:created xsi:type="dcterms:W3CDTF">2016-09-22T10:45:57Z</dcterms:created>
  <dcterms:modified xsi:type="dcterms:W3CDTF">2016-09-24T06:07:57Z</dcterms:modified>
</cp:coreProperties>
</file>