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0"/>
  </p:notesMasterIdLst>
  <p:sldIdLst>
    <p:sldId id="256" r:id="rId2"/>
    <p:sldId id="257" r:id="rId3"/>
    <p:sldId id="258" r:id="rId4"/>
    <p:sldId id="259" r:id="rId5"/>
    <p:sldId id="261" r:id="rId6"/>
    <p:sldId id="266" r:id="rId7"/>
    <p:sldId id="274" r:id="rId8"/>
    <p:sldId id="272" r:id="rId9"/>
    <p:sldId id="262" r:id="rId10"/>
    <p:sldId id="263" r:id="rId11"/>
    <p:sldId id="264" r:id="rId12"/>
    <p:sldId id="265" r:id="rId13"/>
    <p:sldId id="273" r:id="rId14"/>
    <p:sldId id="267" r:id="rId15"/>
    <p:sldId id="268" r:id="rId16"/>
    <p:sldId id="269" r:id="rId17"/>
    <p:sldId id="271" r:id="rId18"/>
    <p:sldId id="260" r:id="rId1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8911" autoAdjust="0"/>
  </p:normalViewPr>
  <p:slideViewPr>
    <p:cSldViewPr showGuides="1">
      <p:cViewPr varScale="1">
        <p:scale>
          <a:sx n="68" d="100"/>
          <a:sy n="68" d="100"/>
        </p:scale>
        <p:origin x="-136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C5D76A-58E8-40EF-BFCC-1A7B31473B59}" type="datetimeFigureOut">
              <a:rPr lang="zh-TW" altLang="en-US" smtClean="0"/>
              <a:t>2018/5/23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2B2C1F-5C8D-476D-91AB-BC13032FEFA4}" type="slidenum">
              <a:rPr lang="zh-TW" altLang="en-US" smtClean="0"/>
              <a:t>‹#›</a:t>
            </a:fld>
            <a:endParaRPr lang="zh-TW" altLang="en-US"/>
          </a:p>
        </p:txBody>
      </p:sp>
    </p:spTree>
    <p:extLst>
      <p:ext uri="{BB962C8B-B14F-4D97-AF65-F5344CB8AC3E}">
        <p14:creationId xmlns:p14="http://schemas.microsoft.com/office/powerpoint/2010/main" val="1701304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zh-TW" altLang="en-US" smtClean="0"/>
              <a:t>按一下以編輯母片標題樣式</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bwMode="white"/>
        <p:txBody>
          <a:bodyPr/>
          <a:lstStyle/>
          <a:p>
            <a:fld id="{5E15574B-39BE-4F53-BC19-046A8072C77D}" type="datetime1">
              <a:rPr lang="zh-TW" altLang="en-US" smtClean="0"/>
              <a:t>2018/5/23</a:t>
            </a:fld>
            <a:endParaRPr lang="zh-TW" altLang="en-US"/>
          </a:p>
        </p:txBody>
      </p:sp>
      <p:sp>
        <p:nvSpPr>
          <p:cNvPr id="5" name="Footer Placeholder 4"/>
          <p:cNvSpPr>
            <a:spLocks noGrp="1"/>
          </p:cNvSpPr>
          <p:nvPr>
            <p:ph type="ftr" sz="quarter" idx="11"/>
          </p:nvPr>
        </p:nvSpPr>
        <p:spPr bwMode="white"/>
        <p:txBody>
          <a:bodyPr/>
          <a:lstStyle/>
          <a:p>
            <a:endParaRPr lang="zh-TW" altLang="en-US"/>
          </a:p>
        </p:txBody>
      </p:sp>
      <p:sp>
        <p:nvSpPr>
          <p:cNvPr id="6" name="Slide Number Placeholder 5"/>
          <p:cNvSpPr>
            <a:spLocks noGrp="1"/>
          </p:cNvSpPr>
          <p:nvPr>
            <p:ph type="sldNum" sz="quarter" idx="12"/>
          </p:nvPr>
        </p:nvSpPr>
        <p:spPr/>
        <p:txBody>
          <a:bodyPr/>
          <a:lstStyle>
            <a:lvl1pPr>
              <a:defRPr sz="2400">
                <a:effectLst>
                  <a:outerShdw blurRad="38100" dist="38100" dir="2700000" algn="tl">
                    <a:srgbClr val="000000">
                      <a:alpha val="43137"/>
                    </a:srgbClr>
                  </a:outerShdw>
                </a:effectLst>
              </a:defRPr>
            </a:lvl1pPr>
          </a:lstStyle>
          <a:p>
            <a:fld id="{5AC7331E-B015-4083-959D-11C03E595BBF}"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F6B08D42-75E4-48C5-BC50-51B69942CCDA}" type="datetime1">
              <a:rPr lang="zh-TW" altLang="en-US" smtClean="0"/>
              <a:t>2018/5/23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D0565ED-DAE3-49E6-B45E-9C7B70A3981A}" type="datetime1">
              <a:rPr lang="zh-TW" altLang="en-US" smtClean="0"/>
              <a:t>2018/5/23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2" name="Title 1"/>
          <p:cNvSpPr>
            <a:spLocks noGrp="1"/>
          </p:cNvSpPr>
          <p:nvPr>
            <p:ph type="title"/>
          </p:nvPr>
        </p:nvSpPr>
        <p:spPr/>
        <p:txBody>
          <a:bodyPr/>
          <a:lstStyle/>
          <a:p>
            <a:r>
              <a:rPr lang="zh-TW" altLang="en-US" smtClean="0"/>
              <a:t>按一下以編輯母片標題樣式</a:t>
            </a:r>
            <a:endParaRPr lang="en-US"/>
          </a:p>
        </p:txBody>
      </p:sp>
      <p:sp>
        <p:nvSpPr>
          <p:cNvPr id="5" name="Date Placeholder 4"/>
          <p:cNvSpPr>
            <a:spLocks noGrp="1"/>
          </p:cNvSpPr>
          <p:nvPr>
            <p:ph type="dt" sz="half" idx="10"/>
          </p:nvPr>
        </p:nvSpPr>
        <p:spPr/>
        <p:txBody>
          <a:bodyPr/>
          <a:lstStyle/>
          <a:p>
            <a:fld id="{35232A3A-9545-4376-8386-3AB8357C1E13}" type="datetime1">
              <a:rPr lang="zh-TW" altLang="en-US" smtClean="0"/>
              <a:t>2018/5/23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
        <p:nvSpPr>
          <p:cNvPr id="12" name="Content Placeholder 11"/>
          <p:cNvSpPr>
            <a:spLocks noGrp="1"/>
          </p:cNvSpPr>
          <p:nvPr>
            <p:ph sz="quarter" idx="14"/>
          </p:nvPr>
        </p:nvSpPr>
        <p:spPr>
          <a:xfrm>
            <a:off x="4648200" y="2438400"/>
            <a:ext cx="3124200" cy="3124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2" name="Title 1"/>
          <p:cNvSpPr>
            <a:spLocks noGrp="1"/>
          </p:cNvSpPr>
          <p:nvPr>
            <p:ph type="title"/>
          </p:nvPr>
        </p:nvSpPr>
        <p:spPr/>
        <p:txBody>
          <a:bodyPr/>
          <a:lstStyle>
            <a:lvl1pPr>
              <a:defRPr/>
            </a:lvl1pPr>
          </a:lstStyle>
          <a:p>
            <a:r>
              <a:rPr lang="zh-TW" altLang="en-US" smtClean="0"/>
              <a:t>按一下以編輯母片標題樣式</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7" name="Date Placeholder 6"/>
          <p:cNvSpPr>
            <a:spLocks noGrp="1"/>
          </p:cNvSpPr>
          <p:nvPr>
            <p:ph type="dt" sz="half" idx="10"/>
          </p:nvPr>
        </p:nvSpPr>
        <p:spPr/>
        <p:txBody>
          <a:bodyPr/>
          <a:lstStyle/>
          <a:p>
            <a:fld id="{FEEC6CE0-9F11-4152-8093-70F9CDB88255}" type="datetime1">
              <a:rPr lang="zh-TW" altLang="en-US" smtClean="0"/>
              <a:t>2018/5/23</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Date Placeholder 2"/>
          <p:cNvSpPr>
            <a:spLocks noGrp="1"/>
          </p:cNvSpPr>
          <p:nvPr>
            <p:ph type="dt" sz="half" idx="10"/>
          </p:nvPr>
        </p:nvSpPr>
        <p:spPr/>
        <p:txBody>
          <a:bodyPr/>
          <a:lstStyle/>
          <a:p>
            <a:fld id="{5731A2BC-490E-4281-AC35-AE14C7B680AB}" type="datetime1">
              <a:rPr lang="zh-TW" altLang="en-US" smtClean="0"/>
              <a:t>2018/5/23</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5AC7331E-B015-4083-959D-11C03E595BBF}" type="slidenum">
              <a:rPr lang="zh-TW" altLang="en-US" smtClean="0"/>
              <a:t>‹#›</a:t>
            </a:fld>
            <a:endParaRPr lang="zh-TW" alt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A7ABF96-F3EA-439B-8776-4BD3AE3A8C1E}" type="datetime1">
              <a:rPr lang="zh-TW" altLang="en-US" smtClean="0"/>
              <a:t>2018/5/23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E682-51A2-461F-8C05-08A359C39EA5}" type="datetime1">
              <a:rPr lang="zh-TW" altLang="en-US" smtClean="0"/>
              <a:t>2018/5/23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
        <p:nvSpPr>
          <p:cNvPr id="9" name="Content Placeholder 8"/>
          <p:cNvSpPr>
            <a:spLocks noGrp="1"/>
          </p:cNvSpPr>
          <p:nvPr>
            <p:ph sz="quarter" idx="13"/>
          </p:nvPr>
        </p:nvSpPr>
        <p:spPr>
          <a:xfrm>
            <a:off x="1371600" y="1676400"/>
            <a:ext cx="3276600" cy="3505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zh-TW" altLang="en-US" smtClean="0"/>
              <a:t>按一下以編輯母片標題樣式</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7F1D6ACE-BCEF-4FB0-84EB-0D963108D1D5}" type="datetime1">
              <a:rPr lang="zh-TW" altLang="en-US" smtClean="0"/>
              <a:t>2018/5/23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B345205C-D5BE-43FF-8639-AEC2486CB716}" type="datetime1">
              <a:rPr lang="zh-TW" altLang="en-US" smtClean="0"/>
              <a:t>2018/5/23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2257B6BE-2295-4F1B-8185-C4B5FA124189}" type="datetime1">
              <a:rPr lang="zh-TW" altLang="en-US" smtClean="0"/>
              <a:t>2018/5/23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7754DF1D-5B62-4EFD-A37A-BC32B6C98794}" type="datetime1">
              <a:rPr lang="zh-TW" altLang="en-US" smtClean="0"/>
              <a:t>2018/5/23</a:t>
            </a:fld>
            <a:endParaRPr lang="zh-TW" alt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zh-TW" alt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5AC7331E-B015-4083-959D-11C03E595BBF}"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371600" y="2060848"/>
            <a:ext cx="6400800" cy="1295400"/>
          </a:xfrm>
        </p:spPr>
        <p:txBody>
          <a:bodyPr>
            <a:noAutofit/>
          </a:bodyPr>
          <a:lstStyle/>
          <a:p>
            <a:r>
              <a:rPr lang="zh-TW" altLang="en-US" sz="8000" b="1" dirty="0" smtClean="0">
                <a:effectLst>
                  <a:outerShdw blurRad="38100" dist="38100" dir="2700000" algn="tl">
                    <a:srgbClr val="000000">
                      <a:alpha val="43137"/>
                    </a:srgbClr>
                  </a:outerShdw>
                </a:effectLst>
              </a:rPr>
              <a:t>動漫社</a:t>
            </a:r>
            <a:endParaRPr lang="zh-TW" altLang="en-US" sz="8000" b="1" dirty="0">
              <a:effectLst>
                <a:outerShdw blurRad="38100" dist="38100" dir="2700000" algn="tl">
                  <a:srgbClr val="000000">
                    <a:alpha val="43137"/>
                  </a:srgbClr>
                </a:outerShdw>
              </a:effectLst>
            </a:endParaRPr>
          </a:p>
        </p:txBody>
      </p:sp>
      <p:sp>
        <p:nvSpPr>
          <p:cNvPr id="3" name="副標題 2"/>
          <p:cNvSpPr>
            <a:spLocks noGrp="1"/>
          </p:cNvSpPr>
          <p:nvPr>
            <p:ph type="subTitle" idx="1"/>
          </p:nvPr>
        </p:nvSpPr>
        <p:spPr/>
        <p:txBody>
          <a:bodyPr>
            <a:normAutofit/>
          </a:bodyPr>
          <a:lstStyle/>
          <a:p>
            <a:r>
              <a:rPr lang="zh-TW" altLang="en-US" sz="2800" b="1" dirty="0" smtClean="0">
                <a:solidFill>
                  <a:schemeClr val="tx1"/>
                </a:solidFill>
                <a:effectLst>
                  <a:outerShdw blurRad="38100" dist="38100" dir="2700000" algn="tl">
                    <a:srgbClr val="000000">
                      <a:alpha val="43137"/>
                    </a:srgbClr>
                  </a:outerShdw>
                </a:effectLst>
              </a:rPr>
              <a:t>簡介與成果發表</a:t>
            </a:r>
            <a:endParaRPr lang="zh-TW" altLang="en-US" sz="2800" b="1" dirty="0">
              <a:solidFill>
                <a:schemeClr val="tx1"/>
              </a:solidFill>
              <a:effectLst>
                <a:outerShdw blurRad="38100" dist="38100" dir="2700000" algn="tl">
                  <a:srgbClr val="000000">
                    <a:alpha val="43137"/>
                  </a:srgbClr>
                </a:outerShdw>
              </a:effectLst>
            </a:endParaRPr>
          </a:p>
        </p:txBody>
      </p:sp>
      <p:sp>
        <p:nvSpPr>
          <p:cNvPr id="4" name="文字方塊 3"/>
          <p:cNvSpPr txBox="1"/>
          <p:nvPr/>
        </p:nvSpPr>
        <p:spPr>
          <a:xfrm>
            <a:off x="3692168" y="1484784"/>
            <a:ext cx="1741182" cy="523220"/>
          </a:xfrm>
          <a:prstGeom prst="rect">
            <a:avLst/>
          </a:prstGeom>
          <a:noFill/>
        </p:spPr>
        <p:txBody>
          <a:bodyPr wrap="none" rtlCol="0">
            <a:spAutoFit/>
          </a:bodyPr>
          <a:lstStyle/>
          <a:p>
            <a:r>
              <a:rPr lang="en-US" altLang="zh-TW" sz="2800" b="1" dirty="0" smtClean="0">
                <a:effectLst>
                  <a:outerShdw blurRad="38100" dist="38100" dir="2700000" algn="tl">
                    <a:srgbClr val="000000">
                      <a:alpha val="43137"/>
                    </a:srgbClr>
                  </a:outerShdw>
                </a:effectLst>
              </a:rPr>
              <a:t>106</a:t>
            </a:r>
            <a:r>
              <a:rPr lang="zh-TW" altLang="en-US" sz="2800" b="1" dirty="0" smtClean="0">
                <a:effectLst>
                  <a:outerShdw blurRad="38100" dist="38100" dir="2700000" algn="tl">
                    <a:srgbClr val="000000">
                      <a:alpha val="43137"/>
                    </a:srgbClr>
                  </a:outerShdw>
                </a:effectLst>
              </a:rPr>
              <a:t>學年</a:t>
            </a:r>
            <a:r>
              <a:rPr lang="zh-TW" altLang="en-US" sz="2800" b="1" dirty="0" smtClean="0">
                <a:effectLst>
                  <a:outerShdw blurRad="38100" dist="38100" dir="2700000" algn="tl">
                    <a:srgbClr val="000000">
                      <a:alpha val="43137"/>
                    </a:srgbClr>
                  </a:outerShdw>
                </a:effectLst>
              </a:rPr>
              <a:t>度</a:t>
            </a:r>
            <a:endParaRPr lang="zh-TW" altLang="en-US" sz="2800" b="1" dirty="0">
              <a:effectLst>
                <a:outerShdw blurRad="38100" dist="38100" dir="2700000" algn="tl">
                  <a:srgbClr val="000000">
                    <a:alpha val="43137"/>
                  </a:srgbClr>
                </a:outerShdw>
              </a:effectLst>
            </a:endParaRPr>
          </a:p>
        </p:txBody>
      </p:sp>
      <p:sp>
        <p:nvSpPr>
          <p:cNvPr id="5" name="文字方塊 4"/>
          <p:cNvSpPr txBox="1"/>
          <p:nvPr/>
        </p:nvSpPr>
        <p:spPr>
          <a:xfrm>
            <a:off x="5076056" y="4941168"/>
            <a:ext cx="3312368" cy="461665"/>
          </a:xfrm>
          <a:prstGeom prst="rect">
            <a:avLst/>
          </a:prstGeom>
          <a:noFill/>
        </p:spPr>
        <p:txBody>
          <a:bodyPr wrap="square" rtlCol="0">
            <a:spAutoFit/>
          </a:bodyPr>
          <a:lstStyle/>
          <a:p>
            <a:r>
              <a:rPr lang="zh-TW" altLang="en-US" sz="2400" b="1" dirty="0" smtClean="0">
                <a:effectLst>
                  <a:outerShdw blurRad="38100" dist="38100" dir="2700000" algn="tl">
                    <a:srgbClr val="000000">
                      <a:alpha val="43137"/>
                    </a:srgbClr>
                  </a:outerShdw>
                </a:effectLst>
              </a:rPr>
              <a:t>指導老師：王莉安老師</a:t>
            </a:r>
            <a:endParaRPr lang="zh-TW" alt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32148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l"/>
            <a:r>
              <a:rPr lang="zh-TW" altLang="en-US" b="1" i="1" dirty="0" smtClean="0">
                <a:effectLst>
                  <a:outerShdw blurRad="38100" dist="38100" dir="2700000" algn="tl">
                    <a:srgbClr val="000000">
                      <a:alpha val="43137"/>
                    </a:srgbClr>
                  </a:outerShdw>
                </a:effectLst>
              </a:rPr>
              <a:t>歡迎觀賞動漫社簡介～</a:t>
            </a:r>
            <a:endParaRPr lang="zh-TW" altLang="en-US" b="1" i="1" dirty="0">
              <a:effectLst>
                <a:outerShdw blurRad="38100" dist="38100" dir="2700000" algn="tl">
                  <a:srgbClr val="000000">
                    <a:alpha val="43137"/>
                  </a:srgbClr>
                </a:outerShdw>
              </a:effectLst>
            </a:endParaRPr>
          </a:p>
        </p:txBody>
      </p:sp>
      <p:sp>
        <p:nvSpPr>
          <p:cNvPr id="3" name="內容版面配置區 2"/>
          <p:cNvSpPr>
            <a:spLocks noGrp="1"/>
          </p:cNvSpPr>
          <p:nvPr>
            <p:ph idx="1"/>
          </p:nvPr>
        </p:nvSpPr>
        <p:spPr>
          <a:xfrm>
            <a:off x="827584" y="3068960"/>
            <a:ext cx="7056784" cy="864096"/>
          </a:xfrm>
        </p:spPr>
        <p:txBody>
          <a:bodyPr>
            <a:normAutofit/>
          </a:bodyPr>
          <a:lstStyle/>
          <a:p>
            <a:pPr>
              <a:lnSpc>
                <a:spcPct val="100000"/>
              </a:lnSpc>
            </a:pPr>
            <a:r>
              <a:rPr lang="zh-TW" altLang="en-US" sz="3200" b="1" i="1" dirty="0" smtClean="0">
                <a:solidFill>
                  <a:srgbClr val="FF0000"/>
                </a:solidFill>
                <a:effectLst>
                  <a:outerShdw blurRad="38100" dist="38100" dir="2700000" algn="tl">
                    <a:srgbClr val="000000">
                      <a:alpha val="43137"/>
                    </a:srgbClr>
                  </a:outerShdw>
                </a:effectLst>
              </a:rPr>
              <a:t>動漫社的社團時間都在做什麼呢～？？</a:t>
            </a:r>
            <a:endParaRPr lang="zh-TW" altLang="en-US" sz="3200" b="1" i="1" dirty="0">
              <a:solidFill>
                <a:srgbClr val="FF0000"/>
              </a:solidFill>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5AC7331E-B015-4083-959D-11C03E595BBF}" type="slidenum">
              <a:rPr lang="zh-TW" altLang="en-US" smtClean="0"/>
              <a:t>2</a:t>
            </a:fld>
            <a:endParaRPr lang="zh-TW" altLang="en-US"/>
          </a:p>
        </p:txBody>
      </p:sp>
    </p:spTree>
    <p:extLst>
      <p:ext uri="{BB962C8B-B14F-4D97-AF65-F5344CB8AC3E}">
        <p14:creationId xmlns:p14="http://schemas.microsoft.com/office/powerpoint/2010/main" val="21518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115616" y="1340768"/>
            <a:ext cx="6698988" cy="792087"/>
          </a:xfrm>
        </p:spPr>
        <p:txBody>
          <a:bodyPr>
            <a:noAutofit/>
          </a:bodyPr>
          <a:lstStyle/>
          <a:p>
            <a:pPr indent="0">
              <a:buNone/>
            </a:pPr>
            <a:r>
              <a:rPr lang="zh-TW" altLang="en-US" sz="3600" b="1" i="1" u="sng" dirty="0">
                <a:effectLst>
                  <a:outerShdw blurRad="38100" dist="38100" dir="2700000" algn="tl">
                    <a:srgbClr val="000000">
                      <a:alpha val="43137"/>
                    </a:srgbClr>
                  </a:outerShdw>
                </a:effectLst>
              </a:rPr>
              <a:t>最新動漫</a:t>
            </a:r>
            <a:r>
              <a:rPr lang="zh-TW" altLang="en-US" sz="3600" b="1" i="1" u="sng" dirty="0" smtClean="0">
                <a:effectLst>
                  <a:outerShdw blurRad="38100" dist="38100" dir="2700000" algn="tl">
                    <a:srgbClr val="000000">
                      <a:alpha val="43137"/>
                    </a:srgbClr>
                  </a:outerShdw>
                </a:effectLst>
              </a:rPr>
              <a:t>介紹～！</a:t>
            </a:r>
            <a:endParaRPr lang="en-US" altLang="zh-TW" sz="3600" b="1" i="1" u="sng" dirty="0" smtClean="0">
              <a:effectLst>
                <a:outerShdw blurRad="38100" dist="38100" dir="2700000" algn="tl">
                  <a:srgbClr val="000000">
                    <a:alpha val="43137"/>
                  </a:srgbClr>
                </a:outerShdw>
              </a:effectLst>
            </a:endParaRPr>
          </a:p>
        </p:txBody>
      </p:sp>
      <p:sp>
        <p:nvSpPr>
          <p:cNvPr id="4" name="矩形 3"/>
          <p:cNvSpPr/>
          <p:nvPr/>
        </p:nvSpPr>
        <p:spPr>
          <a:xfrm>
            <a:off x="1043608" y="2481147"/>
            <a:ext cx="6696744" cy="954107"/>
          </a:xfrm>
          <a:prstGeom prst="rect">
            <a:avLst/>
          </a:prstGeom>
        </p:spPr>
        <p:txBody>
          <a:bodyPr wrap="square">
            <a:spAutoFit/>
          </a:bodyPr>
          <a:lstStyle/>
          <a:p>
            <a:r>
              <a:rPr lang="zh-TW" altLang="en-US" sz="2800" b="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社長或是幹部們會準備精美的資料為各位社員介紹最新一季熱騰騰的新番動畫！</a:t>
            </a:r>
            <a:endParaRPr lang="en-US" altLang="zh-TW" sz="2800"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文字方塊 4"/>
          <p:cNvSpPr txBox="1"/>
          <p:nvPr/>
        </p:nvSpPr>
        <p:spPr>
          <a:xfrm>
            <a:off x="1691680" y="3573016"/>
            <a:ext cx="5688632" cy="646331"/>
          </a:xfrm>
          <a:prstGeom prst="rect">
            <a:avLst/>
          </a:prstGeom>
          <a:noFill/>
        </p:spPr>
        <p:txBody>
          <a:bodyPr wrap="square" rtlCol="0">
            <a:spAutoFit/>
          </a:bodyPr>
          <a:lstStyle/>
          <a:p>
            <a:pPr algn="ctr"/>
            <a:r>
              <a:rPr lang="zh-TW" altLang="en-US" sz="3600" b="1" dirty="0" smtClean="0">
                <a:solidFill>
                  <a:srgbClr val="002060"/>
                </a:solidFill>
                <a:effectLst>
                  <a:outerShdw blurRad="38100" dist="38100" dir="2700000" algn="tl">
                    <a:srgbClr val="000000">
                      <a:alpha val="43137"/>
                    </a:srgbClr>
                  </a:outerShdw>
                </a:effectLst>
                <a:latin typeface="細明體" pitchFamily="49" charset="-120"/>
                <a:ea typeface="細明體" pitchFamily="49" charset="-120"/>
              </a:rPr>
              <a:t>當然更歡迎社員們一起討論！</a:t>
            </a:r>
            <a:endParaRPr lang="zh-TW" altLang="en-US" sz="3600" b="1" dirty="0">
              <a:solidFill>
                <a:srgbClr val="002060"/>
              </a:solidFill>
              <a:effectLst>
                <a:outerShdw blurRad="38100" dist="38100" dir="2700000" algn="tl">
                  <a:srgbClr val="000000">
                    <a:alpha val="43137"/>
                  </a:srgbClr>
                </a:outerShdw>
              </a:effectLst>
              <a:latin typeface="細明體" pitchFamily="49" charset="-120"/>
              <a:ea typeface="細明體" pitchFamily="49" charset="-120"/>
            </a:endParaRPr>
          </a:p>
        </p:txBody>
      </p:sp>
      <p:sp>
        <p:nvSpPr>
          <p:cNvPr id="6" name="文字方塊 5"/>
          <p:cNvSpPr txBox="1"/>
          <p:nvPr/>
        </p:nvSpPr>
        <p:spPr>
          <a:xfrm rot="20178904">
            <a:off x="5241076" y="4386837"/>
            <a:ext cx="3348425" cy="646331"/>
          </a:xfrm>
          <a:prstGeom prst="rect">
            <a:avLst/>
          </a:prstGeom>
          <a:noFill/>
        </p:spPr>
        <p:txBody>
          <a:bodyPr wrap="square" rtlCol="0">
            <a:spAutoFit/>
          </a:bodyPr>
          <a:lstStyle/>
          <a:p>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好康道相報～</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7" name="投影片編號版面配置區 6"/>
          <p:cNvSpPr>
            <a:spLocks noGrp="1"/>
          </p:cNvSpPr>
          <p:nvPr>
            <p:ph type="sldNum" sz="quarter" idx="12"/>
          </p:nvPr>
        </p:nvSpPr>
        <p:spPr/>
        <p:txBody>
          <a:bodyPr/>
          <a:lstStyle/>
          <a:p>
            <a:fld id="{5AC7331E-B015-4083-959D-11C03E595BBF}" type="slidenum">
              <a:rPr lang="zh-TW" altLang="en-US" smtClean="0"/>
              <a:t>3</a:t>
            </a:fld>
            <a:endParaRPr lang="zh-TW" altLang="en-US"/>
          </a:p>
        </p:txBody>
      </p:sp>
    </p:spTree>
    <p:extLst>
      <p:ext uri="{BB962C8B-B14F-4D97-AF65-F5344CB8AC3E}">
        <p14:creationId xmlns:p14="http://schemas.microsoft.com/office/powerpoint/2010/main" val="122289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80">
                                          <p:stCondLst>
                                            <p:cond delay="0"/>
                                          </p:stCondLst>
                                        </p:cTn>
                                        <p:tgtEl>
                                          <p:spTgt spid="5"/>
                                        </p:tgtEl>
                                      </p:cBhvr>
                                    </p:animEffect>
                                    <p:anim calcmode="lin" valueType="num">
                                      <p:cBhvr>
                                        <p:cTn id="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gtEl>
                                      </p:cBhvr>
                                      <p:to x="100000" y="60000"/>
                                    </p:animScale>
                                    <p:animScale>
                                      <p:cBhvr>
                                        <p:cTn id="25" dur="166" decel="50000">
                                          <p:stCondLst>
                                            <p:cond delay="676"/>
                                          </p:stCondLst>
                                        </p:cTn>
                                        <p:tgtEl>
                                          <p:spTgt spid="5"/>
                                        </p:tgtEl>
                                      </p:cBhvr>
                                      <p:to x="100000" y="100000"/>
                                    </p:animScale>
                                    <p:animScale>
                                      <p:cBhvr>
                                        <p:cTn id="26" dur="26">
                                          <p:stCondLst>
                                            <p:cond delay="1312"/>
                                          </p:stCondLst>
                                        </p:cTn>
                                        <p:tgtEl>
                                          <p:spTgt spid="5"/>
                                        </p:tgtEl>
                                      </p:cBhvr>
                                      <p:to x="100000" y="80000"/>
                                    </p:animScale>
                                    <p:animScale>
                                      <p:cBhvr>
                                        <p:cTn id="27" dur="166" decel="50000">
                                          <p:stCondLst>
                                            <p:cond delay="1338"/>
                                          </p:stCondLst>
                                        </p:cTn>
                                        <p:tgtEl>
                                          <p:spTgt spid="5"/>
                                        </p:tgtEl>
                                      </p:cBhvr>
                                      <p:to x="100000" y="100000"/>
                                    </p:animScale>
                                    <p:animScale>
                                      <p:cBhvr>
                                        <p:cTn id="28" dur="26">
                                          <p:stCondLst>
                                            <p:cond delay="1642"/>
                                          </p:stCondLst>
                                        </p:cTn>
                                        <p:tgtEl>
                                          <p:spTgt spid="5"/>
                                        </p:tgtEl>
                                      </p:cBhvr>
                                      <p:to x="100000" y="90000"/>
                                    </p:animScale>
                                    <p:animScale>
                                      <p:cBhvr>
                                        <p:cTn id="29" dur="166" decel="50000">
                                          <p:stCondLst>
                                            <p:cond delay="1668"/>
                                          </p:stCondLst>
                                        </p:cTn>
                                        <p:tgtEl>
                                          <p:spTgt spid="5"/>
                                        </p:tgtEl>
                                      </p:cBhvr>
                                      <p:to x="100000" y="100000"/>
                                    </p:animScale>
                                    <p:animScale>
                                      <p:cBhvr>
                                        <p:cTn id="30" dur="26">
                                          <p:stCondLst>
                                            <p:cond delay="1808"/>
                                          </p:stCondLst>
                                        </p:cTn>
                                        <p:tgtEl>
                                          <p:spTgt spid="5"/>
                                        </p:tgtEl>
                                      </p:cBhvr>
                                      <p:to x="100000" y="95000"/>
                                    </p:animScale>
                                    <p:animScale>
                                      <p:cBhvr>
                                        <p:cTn id="31" dur="166" decel="50000">
                                          <p:stCondLst>
                                            <p:cond delay="1834"/>
                                          </p:stCondLst>
                                        </p:cTn>
                                        <p:tgtEl>
                                          <p:spTgt spid="5"/>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社員同好交流～！</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204864"/>
            <a:ext cx="6400800" cy="1800200"/>
          </a:xfrm>
        </p:spPr>
        <p:txBody>
          <a:bodyPr>
            <a:noAutofit/>
          </a:bodyPr>
          <a:lstStyle/>
          <a:p>
            <a:pPr indent="0">
              <a:buNone/>
            </a:pPr>
            <a:r>
              <a:rPr lang="zh-TW" altLang="en-US" sz="2800" b="1" dirty="0" smtClean="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社員們可於社團時間交流彼此喜好的動畫、漫畫或是輕小說～</a:t>
            </a:r>
            <a:endParaRPr lang="zh-TW" altLang="en-US" sz="2800" b="1" dirty="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rot="20178904">
            <a:off x="5208868" y="4506370"/>
            <a:ext cx="3348425" cy="646331"/>
          </a:xfrm>
          <a:prstGeom prst="rect">
            <a:avLst/>
          </a:prstGeom>
          <a:noFill/>
        </p:spPr>
        <p:txBody>
          <a:bodyPr wrap="square" rtlCol="0">
            <a:spAutoFit/>
          </a:bodyPr>
          <a:lstStyle/>
          <a:p>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尋覓知音～～！</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774" y="3789040"/>
            <a:ext cx="4211728" cy="2036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投影片編號版面配置區 5"/>
          <p:cNvSpPr>
            <a:spLocks noGrp="1"/>
          </p:cNvSpPr>
          <p:nvPr>
            <p:ph type="sldNum" sz="quarter" idx="12"/>
          </p:nvPr>
        </p:nvSpPr>
        <p:spPr/>
        <p:txBody>
          <a:bodyPr/>
          <a:lstStyle/>
          <a:p>
            <a:fld id="{5AC7331E-B015-4083-959D-11C03E595BBF}" type="slidenum">
              <a:rPr lang="zh-TW" altLang="en-US" smtClean="0"/>
              <a:t>4</a:t>
            </a:fld>
            <a:endParaRPr lang="zh-TW" altLang="en-US"/>
          </a:p>
        </p:txBody>
      </p:sp>
    </p:spTree>
    <p:extLst>
      <p:ext uri="{BB962C8B-B14F-4D97-AF65-F5344CB8AC3E}">
        <p14:creationId xmlns:p14="http://schemas.microsoft.com/office/powerpoint/2010/main" val="284555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動漫小遊戲～！</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420888"/>
            <a:ext cx="6152728" cy="2952327"/>
          </a:xfrm>
        </p:spPr>
        <p:txBody>
          <a:bodyPr>
            <a:noAutofit/>
          </a:bodyPr>
          <a:lstStyle/>
          <a:p>
            <a:pPr indent="0">
              <a:buNone/>
            </a:pPr>
            <a:r>
              <a:rPr lang="zh-TW" altLang="en-US" sz="2800" b="1" dirty="0" smtClean="0">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rPr>
              <a:t>社長與幹部們將不定期發起動漫相關小遊戲～</a:t>
            </a:r>
            <a:endParaRPr lang="en-US" altLang="zh-TW" sz="2800" b="1" dirty="0" smtClean="0">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buNone/>
            </a:pP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ex</a:t>
            </a:r>
            <a:r>
              <a:rPr lang="zh-TW" altLang="en-US"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：動畫歌曲的猜歌比賽</a:t>
            </a: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
            </a:r>
            <a:b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b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猜動漫角色等</a:t>
            </a: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a:t>
            </a:r>
            <a:endParaRPr lang="zh-TW" altLang="en-US" sz="28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rot="20178904">
            <a:off x="4948498" y="4448186"/>
            <a:ext cx="3653867" cy="646331"/>
          </a:xfrm>
          <a:prstGeom prst="rect">
            <a:avLst/>
          </a:prstGeom>
          <a:noFill/>
        </p:spPr>
        <p:txBody>
          <a:bodyPr wrap="square" rtlCol="0">
            <a:spAutoFit/>
          </a:bodyPr>
          <a:lstStyle/>
          <a:p>
            <a:r>
              <a:rPr lang="en-US" altLang="zh-TW"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OP</a:t>
            </a:r>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和</a:t>
            </a:r>
            <a:r>
              <a:rPr lang="en-US" altLang="zh-TW"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ED</a:t>
            </a:r>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是神曲！</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5</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84784"/>
            <a:ext cx="6400800" cy="685800"/>
          </a:xfrm>
        </p:spPr>
        <p:txBody>
          <a:bodyPr/>
          <a:lstStyle/>
          <a:p>
            <a:pPr algn="l"/>
            <a:r>
              <a:rPr lang="zh-TW" altLang="en-US" b="1" i="1" u="sng" dirty="0" smtClean="0">
                <a:effectLst>
                  <a:outerShdw blurRad="38100" dist="38100" dir="2700000" algn="tl">
                    <a:srgbClr val="000000">
                      <a:alpha val="43137"/>
                    </a:srgbClr>
                  </a:outerShdw>
                </a:effectLst>
              </a:rPr>
              <a:t>社團活動照片～！</a:t>
            </a:r>
            <a:endParaRPr lang="zh-TW" altLang="en-US" b="1" i="1" u="sng" dirty="0">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2420888"/>
            <a:ext cx="4124737" cy="22968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 t="27154" r="11598"/>
          <a:stretch/>
        </p:blipFill>
        <p:spPr bwMode="auto">
          <a:xfrm>
            <a:off x="4551748" y="4005064"/>
            <a:ext cx="4184329" cy="2086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投影片編號版面配置區 3"/>
          <p:cNvSpPr>
            <a:spLocks noGrp="1"/>
          </p:cNvSpPr>
          <p:nvPr>
            <p:ph type="sldNum" sz="quarter" idx="12"/>
          </p:nvPr>
        </p:nvSpPr>
        <p:spPr/>
        <p:txBody>
          <a:bodyPr/>
          <a:lstStyle/>
          <a:p>
            <a:fld id="{5AC7331E-B015-4083-959D-11C03E595BBF}" type="slidenum">
              <a:rPr lang="zh-TW" altLang="en-US" smtClean="0"/>
              <a:t>6</a:t>
            </a:fld>
            <a:endParaRPr lang="zh-TW" altLang="en-US"/>
          </a:p>
        </p:txBody>
      </p:sp>
    </p:spTree>
    <p:extLst>
      <p:ext uri="{BB962C8B-B14F-4D97-AF65-F5344CB8AC3E}">
        <p14:creationId xmlns:p14="http://schemas.microsoft.com/office/powerpoint/2010/main" val="58590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randombar(horizontal)">
                                      <p:cBhvr>
                                        <p:cTn id="12"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5AC7331E-B015-4083-959D-11C03E595BBF}" type="slidenum">
              <a:rPr lang="zh-TW" altLang="en-US" smtClean="0"/>
              <a:t>7</a:t>
            </a:fld>
            <a:endParaRPr lang="zh-TW" altLang="en-US"/>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989" t="6855" r="7871" b="10702"/>
          <a:stretch/>
        </p:blipFill>
        <p:spPr bwMode="auto">
          <a:xfrm>
            <a:off x="323528" y="332656"/>
            <a:ext cx="6603243" cy="3512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C:\Users\user\Desktop\125020.jpg"/>
          <p:cNvPicPr>
            <a:picLocks noChangeAspect="1" noChangeArrowheads="1"/>
          </p:cNvPicPr>
          <p:nvPr/>
        </p:nvPicPr>
        <p:blipFill rotWithShape="1">
          <a:blip r:embed="rId3">
            <a:extLst>
              <a:ext uri="{28A0092B-C50C-407E-A947-70E740481C1C}">
                <a14:useLocalDpi xmlns:a14="http://schemas.microsoft.com/office/drawing/2010/main" val="0"/>
              </a:ext>
            </a:extLst>
          </a:blip>
          <a:srcRect l="10923" t="26032"/>
          <a:stretch/>
        </p:blipFill>
        <p:spPr bwMode="auto">
          <a:xfrm>
            <a:off x="2339752" y="3545058"/>
            <a:ext cx="6669538" cy="3116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48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esktop\20170104_143310_HD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235" r="12542"/>
          <a:stretch/>
        </p:blipFill>
        <p:spPr bwMode="auto">
          <a:xfrm>
            <a:off x="611560" y="1052736"/>
            <a:ext cx="5102661" cy="288032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user\Desktop\20170104_142033_HDR.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7248" r="18000"/>
          <a:stretch/>
        </p:blipFill>
        <p:spPr bwMode="auto">
          <a:xfrm>
            <a:off x="3563888" y="3429000"/>
            <a:ext cx="5078237" cy="2882709"/>
          </a:xfrm>
          <a:prstGeom prst="rect">
            <a:avLst/>
          </a:prstGeom>
          <a:noFill/>
          <a:extLst>
            <a:ext uri="{909E8E84-426E-40DD-AFC4-6F175D3DCCD1}">
              <a14:hiddenFill xmlns:a14="http://schemas.microsoft.com/office/drawing/2010/main">
                <a:solidFill>
                  <a:srgbClr val="FFFFFF"/>
                </a:solidFill>
              </a14:hiddenFill>
            </a:ext>
          </a:extLst>
        </p:spPr>
      </p:pic>
      <p:sp>
        <p:nvSpPr>
          <p:cNvPr id="4" name="投影片編號版面配置區 3"/>
          <p:cNvSpPr>
            <a:spLocks noGrp="1"/>
          </p:cNvSpPr>
          <p:nvPr>
            <p:ph type="sldNum" sz="quarter" idx="12"/>
          </p:nvPr>
        </p:nvSpPr>
        <p:spPr/>
        <p:txBody>
          <a:bodyPr/>
          <a:lstStyle/>
          <a:p>
            <a:fld id="{5AC7331E-B015-4083-959D-11C03E595BBF}" type="slidenum">
              <a:rPr lang="zh-TW" altLang="en-US" smtClean="0"/>
              <a:t>8</a:t>
            </a:fld>
            <a:endParaRPr lang="zh-TW" altLang="en-US"/>
          </a:p>
        </p:txBody>
      </p:sp>
    </p:spTree>
    <p:extLst>
      <p:ext uri="{BB962C8B-B14F-4D97-AF65-F5344CB8AC3E}">
        <p14:creationId xmlns:p14="http://schemas.microsoft.com/office/powerpoint/2010/main" val="1029802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ipe(down)">
                                      <p:cBhvr>
                                        <p:cTn id="1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動畫欣賞與討論～！</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420889"/>
            <a:ext cx="6400800" cy="1440159"/>
          </a:xfrm>
        </p:spPr>
        <p:txBody>
          <a:bodyPr>
            <a:noAutofit/>
          </a:bodyPr>
          <a:lstStyle/>
          <a:p>
            <a:pPr indent="0">
              <a:buNone/>
            </a:pPr>
            <a:r>
              <a:rPr lang="zh-TW" altLang="en-US" sz="2800" b="1" dirty="0" smtClean="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於其中幾次社團時間，以投票表決、或是</a:t>
            </a:r>
            <a:r>
              <a:rPr lang="zh-TW" altLang="en-US" sz="2800" b="1" dirty="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藉由</a:t>
            </a:r>
            <a:r>
              <a:rPr lang="zh-TW" altLang="en-US" sz="2800" b="1" dirty="0" smtClean="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社員推薦本次要欣賞哪一部動畫。</a:t>
            </a:r>
            <a:endParaRPr lang="zh-TW" altLang="en-US" sz="2800" b="1" dirty="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a:off x="1835696" y="4077072"/>
            <a:ext cx="5472608" cy="523220"/>
          </a:xfrm>
          <a:prstGeom prst="rect">
            <a:avLst/>
          </a:prstGeom>
          <a:noFill/>
        </p:spPr>
        <p:txBody>
          <a:bodyPr wrap="square" rtlCol="0">
            <a:spAutoFit/>
          </a:bodyPr>
          <a:lstStyle/>
          <a:p>
            <a:r>
              <a:rPr lang="zh-TW" altLang="en-US" sz="2800" b="1" dirty="0" smtClean="0">
                <a:solidFill>
                  <a:srgbClr val="00B050"/>
                </a:solidFill>
                <a:effectLst>
                  <a:outerShdw blurRad="38100" dist="38100" dir="2700000" algn="tl">
                    <a:srgbClr val="000000">
                      <a:alpha val="43137"/>
                    </a:srgbClr>
                  </a:outerShdw>
                </a:effectLst>
                <a:latin typeface="細明體" pitchFamily="49" charset="-120"/>
                <a:ea typeface="細明體" pitchFamily="49" charset="-120"/>
              </a:rPr>
              <a:t>社員可彼此發表感想，交換看法！</a:t>
            </a:r>
            <a:endParaRPr lang="zh-TW" altLang="en-US" sz="2800" b="1" dirty="0">
              <a:solidFill>
                <a:srgbClr val="00B050"/>
              </a:solidFill>
              <a:effectLst>
                <a:outerShdw blurRad="38100" dist="38100" dir="2700000" algn="tl">
                  <a:srgbClr val="000000">
                    <a:alpha val="43137"/>
                  </a:srgbClr>
                </a:outerShdw>
              </a:effectLst>
              <a:latin typeface="細明體" pitchFamily="49" charset="-120"/>
              <a:ea typeface="細明體" pitchFamily="49"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9</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normAutofit/>
          </a:bodyPr>
          <a:lstStyle/>
          <a:p>
            <a:pPr algn="l"/>
            <a:r>
              <a:rPr lang="zh-TW" altLang="en-US" b="1" i="1" u="sng" dirty="0" smtClean="0">
                <a:effectLst>
                  <a:outerShdw blurRad="38100" dist="38100" dir="2700000" algn="tl">
                    <a:srgbClr val="000000">
                      <a:alpha val="43137"/>
                    </a:srgbClr>
                  </a:outerShdw>
                </a:effectLst>
                <a:latin typeface="+mn-ea"/>
                <a:ea typeface="+mn-ea"/>
              </a:rPr>
              <a:t>漫畫博覽會與同人展分享！</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276872"/>
            <a:ext cx="6400800" cy="1512167"/>
          </a:xfrm>
        </p:spPr>
        <p:txBody>
          <a:bodyPr>
            <a:noAutofit/>
          </a:bodyPr>
          <a:lstStyle/>
          <a:p>
            <a:pPr indent="0">
              <a:buNone/>
            </a:pPr>
            <a:r>
              <a:rPr lang="zh-TW" altLang="en-US" sz="2800" b="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若適逢漫博與同人展期間，社團幹部或是社員們自由分享彼此的參展經驗！</a:t>
            </a:r>
            <a:endParaRPr lang="zh-TW" altLang="en-US" sz="2800"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投影片編號版面配置區 3"/>
          <p:cNvSpPr>
            <a:spLocks noGrp="1"/>
          </p:cNvSpPr>
          <p:nvPr>
            <p:ph type="sldNum" sz="quarter" idx="12"/>
          </p:nvPr>
        </p:nvSpPr>
        <p:spPr/>
        <p:txBody>
          <a:bodyPr/>
          <a:lstStyle/>
          <a:p>
            <a:fld id="{5AC7331E-B015-4083-959D-11C03E595BBF}" type="slidenum">
              <a:rPr lang="zh-TW" altLang="en-US" smtClean="0"/>
              <a:t>10</a:t>
            </a:fld>
            <a:endParaRPr lang="zh-TW" altLang="en-US"/>
          </a:p>
        </p:txBody>
      </p:sp>
      <p:pic>
        <p:nvPicPr>
          <p:cNvPr id="6" name="圖片 5"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908" y="3645024"/>
            <a:ext cx="8877588" cy="2736304"/>
          </a:xfrm>
          <a:prstGeom prst="rect">
            <a:avLst/>
          </a:prstGeom>
        </p:spPr>
      </p:pic>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社刊製作～！</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204864"/>
            <a:ext cx="6400800" cy="3096344"/>
          </a:xfrm>
        </p:spPr>
        <p:txBody>
          <a:bodyPr>
            <a:noAutofit/>
          </a:bodyPr>
          <a:lstStyle/>
          <a:p>
            <a:pPr indent="0">
              <a:lnSpc>
                <a:spcPts val="4000"/>
              </a:lnSpc>
              <a:buNone/>
            </a:pPr>
            <a:r>
              <a:rPr lang="zh-TW" altLang="en-US" sz="28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動漫</a:t>
            </a: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社每學年度會製作社刊，</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社員</a:t>
            </a: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們可以自由投稿自己的作品，</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舉凡原創或是同人畫作、</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原創或是同人小說等皆可投稿</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將收錄於期末製作的社刊中！</a:t>
            </a:r>
            <a:endParaRPr lang="zh-TW" altLang="en-US" sz="28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rot="19934728">
            <a:off x="5522967" y="4499647"/>
            <a:ext cx="3348425" cy="1200329"/>
          </a:xfrm>
          <a:prstGeom prst="rect">
            <a:avLst/>
          </a:prstGeom>
          <a:noFill/>
        </p:spPr>
        <p:txBody>
          <a:bodyPr wrap="square" rtlCol="0">
            <a:spAutoFit/>
          </a:bodyPr>
          <a:lstStyle/>
          <a:p>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歡迎踴躍投稿！</a:t>
            </a:r>
            <a:endParaRPr lang="en-US" altLang="zh-TW"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a:p>
            <a:r>
              <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不要</a:t>
            </a:r>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害羞！！</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11</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71600" y="3086100"/>
            <a:ext cx="6800800" cy="685800"/>
          </a:xfrm>
        </p:spPr>
        <p:txBody>
          <a:bodyPr>
            <a:noAutofit/>
          </a:bodyPr>
          <a:lstStyle/>
          <a:p>
            <a:r>
              <a:rPr lang="en-US" altLang="zh-TW" sz="4400" b="1" i="1" u="sng" dirty="0" smtClean="0">
                <a:effectLst>
                  <a:outerShdw blurRad="38100" dist="38100" dir="2700000" algn="tl">
                    <a:srgbClr val="000000">
                      <a:alpha val="43137"/>
                    </a:srgbClr>
                  </a:outerShdw>
                </a:effectLst>
              </a:rPr>
              <a:t/>
            </a:r>
            <a:br>
              <a:rPr lang="en-US" altLang="zh-TW" sz="4400" b="1" i="1" u="sng" dirty="0" smtClean="0">
                <a:effectLst>
                  <a:outerShdw blurRad="38100" dist="38100" dir="2700000" algn="tl">
                    <a:srgbClr val="000000">
                      <a:alpha val="43137"/>
                    </a:srgbClr>
                  </a:outerShdw>
                </a:effectLst>
              </a:rPr>
            </a:br>
            <a:r>
              <a:rPr lang="zh-TW" altLang="en-US" sz="4400" b="1" i="1" u="sng" dirty="0" smtClean="0">
                <a:effectLst>
                  <a:outerShdw blurRad="38100" dist="38100" dir="2700000" algn="tl">
                    <a:srgbClr val="000000">
                      <a:alpha val="43137"/>
                    </a:srgbClr>
                  </a:outerShdw>
                </a:effectLst>
              </a:rPr>
              <a:t>社</a:t>
            </a:r>
            <a:r>
              <a:rPr lang="zh-TW" altLang="en-US" sz="4400" b="1" i="1" u="sng" dirty="0" smtClean="0">
                <a:effectLst>
                  <a:outerShdw blurRad="38100" dist="38100" dir="2700000" algn="tl">
                    <a:srgbClr val="000000">
                      <a:alpha val="43137"/>
                    </a:srgbClr>
                  </a:outerShdw>
                </a:effectLst>
              </a:rPr>
              <a:t>刊作品欣賞</a:t>
            </a:r>
            <a:endParaRPr lang="zh-TW" altLang="en-US" sz="4400" b="1" i="1" u="sng" dirty="0">
              <a:effectLst>
                <a:outerShdw blurRad="38100" dist="38100" dir="2700000" algn="tl">
                  <a:srgbClr val="000000">
                    <a:alpha val="43137"/>
                  </a:srgbClr>
                </a:outerShdw>
              </a:effectLst>
            </a:endParaRPr>
          </a:p>
        </p:txBody>
      </p:sp>
      <p:sp>
        <p:nvSpPr>
          <p:cNvPr id="4" name="文字方塊 3"/>
          <p:cNvSpPr txBox="1"/>
          <p:nvPr/>
        </p:nvSpPr>
        <p:spPr>
          <a:xfrm>
            <a:off x="3043376" y="1340768"/>
            <a:ext cx="3057247" cy="584775"/>
          </a:xfrm>
          <a:prstGeom prst="rect">
            <a:avLst/>
          </a:prstGeom>
          <a:noFill/>
        </p:spPr>
        <p:txBody>
          <a:bodyPr wrap="none" rtlCol="0">
            <a:spAutoFit/>
          </a:bodyPr>
          <a:lstStyle/>
          <a:p>
            <a:r>
              <a:rPr lang="zh-TW" altLang="en-US" sz="3200" dirty="0" smtClean="0">
                <a:solidFill>
                  <a:srgbClr val="002060"/>
                </a:solidFill>
                <a:effectLst>
                  <a:outerShdw blurRad="38100" dist="38100" dir="2700000" algn="tl">
                    <a:srgbClr val="000000">
                      <a:alpha val="43137"/>
                    </a:srgbClr>
                  </a:outerShdw>
                </a:effectLst>
              </a:rPr>
              <a:t>動漫社成果</a:t>
            </a:r>
            <a:r>
              <a:rPr lang="zh-TW" altLang="en-US" sz="3200" dirty="0">
                <a:solidFill>
                  <a:srgbClr val="002060"/>
                </a:solidFill>
                <a:effectLst>
                  <a:outerShdw blurRad="38100" dist="38100" dir="2700000" algn="tl">
                    <a:srgbClr val="000000">
                      <a:alpha val="43137"/>
                    </a:srgbClr>
                  </a:outerShdw>
                </a:effectLst>
              </a:rPr>
              <a:t>發表</a:t>
            </a: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12</a:t>
            </a:fld>
            <a:endParaRPr lang="zh-TW" altLang="en-US"/>
          </a:p>
        </p:txBody>
      </p:sp>
    </p:spTree>
    <p:extLst>
      <p:ext uri="{BB962C8B-B14F-4D97-AF65-F5344CB8AC3E}">
        <p14:creationId xmlns:p14="http://schemas.microsoft.com/office/powerpoint/2010/main" val="26787014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3662" y="738187"/>
            <a:ext cx="3876675" cy="53816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5" name="投影片編號版面配置區 4"/>
          <p:cNvSpPr>
            <a:spLocks noGrp="1"/>
          </p:cNvSpPr>
          <p:nvPr>
            <p:ph type="sldNum" sz="quarter" idx="12"/>
          </p:nvPr>
        </p:nvSpPr>
        <p:spPr/>
        <p:txBody>
          <a:bodyPr/>
          <a:lstStyle/>
          <a:p>
            <a:fld id="{5AC7331E-B015-4083-959D-11C03E595BBF}" type="slidenum">
              <a:rPr lang="zh-TW" altLang="en-US" smtClean="0"/>
              <a:t>13</a:t>
            </a:fld>
            <a:endParaRPr lang="zh-TW" altLang="en-US"/>
          </a:p>
        </p:txBody>
      </p:sp>
    </p:spTree>
    <p:extLst>
      <p:ext uri="{BB962C8B-B14F-4D97-AF65-F5344CB8AC3E}">
        <p14:creationId xmlns:p14="http://schemas.microsoft.com/office/powerpoint/2010/main" val="26297093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8237" y="1052736"/>
            <a:ext cx="6867525" cy="50196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5" name="投影片編號版面配置區 4"/>
          <p:cNvSpPr>
            <a:spLocks noGrp="1"/>
          </p:cNvSpPr>
          <p:nvPr>
            <p:ph type="sldNum" sz="quarter" idx="12"/>
          </p:nvPr>
        </p:nvSpPr>
        <p:spPr/>
        <p:txBody>
          <a:bodyPr/>
          <a:lstStyle/>
          <a:p>
            <a:fld id="{5AC7331E-B015-4083-959D-11C03E595BBF}" type="slidenum">
              <a:rPr lang="zh-TW" altLang="en-US" smtClean="0"/>
              <a:t>14</a:t>
            </a:fld>
            <a:endParaRPr lang="zh-TW" altLang="en-US"/>
          </a:p>
        </p:txBody>
      </p:sp>
    </p:spTree>
    <p:extLst>
      <p:ext uri="{BB962C8B-B14F-4D97-AF65-F5344CB8AC3E}">
        <p14:creationId xmlns:p14="http://schemas.microsoft.com/office/powerpoint/2010/main" val="17973758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2538" y="1195388"/>
            <a:ext cx="6638925" cy="44672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 name="投影片編號版面配置區 1"/>
          <p:cNvSpPr>
            <a:spLocks noGrp="1"/>
          </p:cNvSpPr>
          <p:nvPr>
            <p:ph type="sldNum" sz="quarter" idx="12"/>
          </p:nvPr>
        </p:nvSpPr>
        <p:spPr/>
        <p:txBody>
          <a:bodyPr/>
          <a:lstStyle/>
          <a:p>
            <a:fld id="{5AC7331E-B015-4083-959D-11C03E595BBF}" type="slidenum">
              <a:rPr lang="zh-TW" altLang="en-US" smtClean="0"/>
              <a:t>15</a:t>
            </a:fld>
            <a:endParaRPr lang="zh-TW" altLang="en-US"/>
          </a:p>
        </p:txBody>
      </p:sp>
    </p:spTree>
    <p:extLst>
      <p:ext uri="{BB962C8B-B14F-4D97-AF65-F5344CB8AC3E}">
        <p14:creationId xmlns:p14="http://schemas.microsoft.com/office/powerpoint/2010/main" val="37820043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3638" y="642938"/>
            <a:ext cx="4276725" cy="55721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 name="投影片編號版面配置區 1"/>
          <p:cNvSpPr>
            <a:spLocks noGrp="1"/>
          </p:cNvSpPr>
          <p:nvPr>
            <p:ph type="sldNum" sz="quarter" idx="12"/>
          </p:nvPr>
        </p:nvSpPr>
        <p:spPr/>
        <p:txBody>
          <a:bodyPr/>
          <a:lstStyle/>
          <a:p>
            <a:fld id="{5AC7331E-B015-4083-959D-11C03E595BBF}" type="slidenum">
              <a:rPr lang="zh-TW" altLang="en-US" smtClean="0"/>
              <a:t>16</a:t>
            </a:fld>
            <a:endParaRPr lang="zh-TW" altLang="en-US"/>
          </a:p>
        </p:txBody>
      </p:sp>
    </p:spTree>
    <p:extLst>
      <p:ext uri="{BB962C8B-B14F-4D97-AF65-F5344CB8AC3E}">
        <p14:creationId xmlns:p14="http://schemas.microsoft.com/office/powerpoint/2010/main" val="3782004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991580" y="2492896"/>
            <a:ext cx="7160840" cy="1152128"/>
          </a:xfrm>
        </p:spPr>
        <p:txBody>
          <a:bodyPr>
            <a:noAutofit/>
          </a:bodyPr>
          <a:lstStyle/>
          <a:p>
            <a:pPr indent="0">
              <a:buNone/>
            </a:pPr>
            <a:r>
              <a:rPr lang="zh-TW" altLang="en-US" sz="3200" b="1" i="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只要你有一顆喜愛動漫、熱血的心～～</a:t>
            </a:r>
            <a:endParaRPr lang="zh-TW" altLang="en-US" sz="3200" b="1" i="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內容版面配置區 2"/>
          <p:cNvSpPr txBox="1">
            <a:spLocks/>
          </p:cNvSpPr>
          <p:nvPr/>
        </p:nvSpPr>
        <p:spPr>
          <a:xfrm>
            <a:off x="1783668" y="3501008"/>
            <a:ext cx="5576664" cy="936104"/>
          </a:xfrm>
          <a:prstGeom prst="rect">
            <a:avLst/>
          </a:prstGeom>
        </p:spPr>
        <p:txBody>
          <a:bodyPr vert="horz" lIns="91440" tIns="45720" rIns="91440" bIns="45720" rtlCol="0">
            <a:normAutofit/>
          </a:bodyPr>
          <a:lst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a:lstStyle>
          <a:p>
            <a:pPr indent="0">
              <a:buNone/>
            </a:pPr>
            <a:r>
              <a:rPr lang="zh-TW" altLang="en-US" sz="3200" b="1" i="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都非常歡迎你加入我們喔～！</a:t>
            </a:r>
            <a:endParaRPr lang="zh-TW" altLang="en-US" sz="3200" b="1" i="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17</a:t>
            </a:fld>
            <a:endParaRPr lang="zh-TW" altLang="en-US"/>
          </a:p>
        </p:txBody>
      </p:sp>
    </p:spTree>
    <p:extLst>
      <p:ext uri="{BB962C8B-B14F-4D97-AF65-F5344CB8AC3E}">
        <p14:creationId xmlns:p14="http://schemas.microsoft.com/office/powerpoint/2010/main" val="204147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547664" y="3086100"/>
            <a:ext cx="6400800" cy="685800"/>
          </a:xfrm>
        </p:spPr>
        <p:txBody>
          <a:bodyPr>
            <a:noAutofit/>
          </a:bodyPr>
          <a:lstStyle/>
          <a:p>
            <a:r>
              <a:rPr lang="zh-TW" altLang="en-US" sz="6000" b="1" i="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謝謝觀賞～！</a:t>
            </a:r>
            <a:endParaRPr lang="zh-TW" altLang="en-US" sz="6000" b="1" i="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投影片編號版面配置區 3"/>
          <p:cNvSpPr>
            <a:spLocks noGrp="1"/>
          </p:cNvSpPr>
          <p:nvPr>
            <p:ph type="sldNum" sz="quarter" idx="12"/>
          </p:nvPr>
        </p:nvSpPr>
        <p:spPr/>
        <p:txBody>
          <a:bodyPr/>
          <a:lstStyle/>
          <a:p>
            <a:fld id="{5AC7331E-B015-4083-959D-11C03E595BBF}" type="slidenum">
              <a:rPr lang="zh-TW" altLang="en-US" smtClean="0"/>
              <a:t>18</a:t>
            </a:fld>
            <a:endParaRPr lang="zh-TW" altLang="en-US"/>
          </a:p>
        </p:txBody>
      </p:sp>
    </p:spTree>
    <p:extLst>
      <p:ext uri="{BB962C8B-B14F-4D97-AF65-F5344CB8AC3E}">
        <p14:creationId xmlns:p14="http://schemas.microsoft.com/office/powerpoint/2010/main" val="2828083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時裝">
  <a:themeElements>
    <a:clrScheme name="時裝">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黑領帶">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時裝">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169</TotalTime>
  <Words>318</Words>
  <Application>Microsoft Office PowerPoint</Application>
  <PresentationFormat>如螢幕大小 (4:3)</PresentationFormat>
  <Paragraphs>53</Paragraphs>
  <Slides>18</Slides>
  <Notes>0</Notes>
  <HiddenSlides>0</HiddenSlides>
  <MMClips>0</MMClips>
  <ScaleCrop>false</ScaleCrop>
  <HeadingPairs>
    <vt:vector size="4" baseType="variant">
      <vt:variant>
        <vt:lpstr>佈景主題</vt:lpstr>
      </vt:variant>
      <vt:variant>
        <vt:i4>1</vt:i4>
      </vt:variant>
      <vt:variant>
        <vt:lpstr>投影片標題</vt:lpstr>
      </vt:variant>
      <vt:variant>
        <vt:i4>18</vt:i4>
      </vt:variant>
    </vt:vector>
  </HeadingPairs>
  <TitlesOfParts>
    <vt:vector size="19" baseType="lpstr">
      <vt:lpstr>時裝</vt:lpstr>
      <vt:lpstr>動漫社</vt:lpstr>
      <vt:lpstr>歡迎觀賞動漫社簡介～</vt:lpstr>
      <vt:lpstr>PowerPoint 簡報</vt:lpstr>
      <vt:lpstr>社員同好交流～！</vt:lpstr>
      <vt:lpstr>動漫小遊戲～！</vt:lpstr>
      <vt:lpstr>社團活動照片～！</vt:lpstr>
      <vt:lpstr>PowerPoint 簡報</vt:lpstr>
      <vt:lpstr>PowerPoint 簡報</vt:lpstr>
      <vt:lpstr>動畫欣賞與討論～！</vt:lpstr>
      <vt:lpstr>漫畫博覽會與同人展分享！</vt:lpstr>
      <vt:lpstr>社刊製作～！</vt:lpstr>
      <vt:lpstr> 社刊作品欣賞</vt:lpstr>
      <vt:lpstr>PowerPoint 簡報</vt:lpstr>
      <vt:lpstr>PowerPoint 簡報</vt:lpstr>
      <vt:lpstr>PowerPoint 簡報</vt:lpstr>
      <vt:lpstr>PowerPoint 簡報</vt:lpstr>
      <vt:lpstr>PowerPoint 簡報</vt:lpstr>
      <vt:lpstr>謝謝觀賞～！</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Anne</dc:creator>
  <cp:lastModifiedBy>Anne</cp:lastModifiedBy>
  <cp:revision>23</cp:revision>
  <dcterms:created xsi:type="dcterms:W3CDTF">2017-06-06T12:13:16Z</dcterms:created>
  <dcterms:modified xsi:type="dcterms:W3CDTF">2018-05-23T00:06:04Z</dcterms:modified>
</cp:coreProperties>
</file>