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7581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3493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8023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05015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67536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912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7218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79934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310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780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9561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9668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49913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10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7072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9640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EC61D-8607-4CB8-893F-485AE118E54D}" type="datetimeFigureOut">
              <a:rPr lang="zh-TW" altLang="en-US" smtClean="0"/>
              <a:t>2023/5/20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AFF253B-7366-4A91-9662-7F30D65DA6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945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9945" y="958789"/>
            <a:ext cx="6929554" cy="1076473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華康海報體W9" panose="040B0909000000000000" pitchFamily="81" charset="-120"/>
                <a:ea typeface="華康海報體W9" panose="040B0909000000000000" pitchFamily="81" charset="-120"/>
              </a:rPr>
              <a:t>八堡圳環境服務社</a:t>
            </a:r>
            <a:endParaRPr lang="zh-TW" altLang="en-US" sz="6000" dirty="0"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63" b="21812"/>
          <a:stretch/>
        </p:blipFill>
        <p:spPr>
          <a:xfrm>
            <a:off x="3735571" y="2487080"/>
            <a:ext cx="6041264" cy="379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48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7504" y="606355"/>
            <a:ext cx="3878898" cy="698664"/>
          </a:xfrm>
        </p:spPr>
        <p:txBody>
          <a:bodyPr>
            <a:noAutofit/>
          </a:bodyPr>
          <a:lstStyle/>
          <a:p>
            <a:r>
              <a:rPr lang="zh-TW" altLang="en-US" sz="4000" dirty="0">
                <a:latin typeface="華康細黑體(P)" panose="020B0300000000000000" pitchFamily="34" charset="-120"/>
                <a:ea typeface="華康細黑體(P)" panose="020B0300000000000000" pitchFamily="34" charset="-120"/>
              </a:rPr>
              <a:t>在八堡圳打掃</a:t>
            </a:r>
            <a:r>
              <a:rPr lang="en-US" altLang="zh-TW" sz="4000" dirty="0">
                <a:latin typeface="華康細黑體(P)" panose="020B0300000000000000" pitchFamily="34" charset="-120"/>
                <a:ea typeface="華康細黑體(P)" panose="020B0300000000000000" pitchFamily="34" charset="-120"/>
              </a:rPr>
              <a:t>~~</a:t>
            </a:r>
            <a:endParaRPr lang="zh-TW" altLang="en-US" sz="4000" dirty="0">
              <a:latin typeface="華康細黑體(P)" panose="020B0300000000000000" pitchFamily="34" charset="-120"/>
              <a:ea typeface="華康細黑體(P)" panose="020B0300000000000000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097" y="2433570"/>
            <a:ext cx="5166337" cy="3874753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053" y="2453196"/>
            <a:ext cx="5140169" cy="385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22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">
        <p15:prstTrans prst="crush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57971" y="4397563"/>
            <a:ext cx="2944343" cy="100006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華康細黑體(P)" panose="020B0300000000000000" pitchFamily="34" charset="-120"/>
                <a:ea typeface="華康細黑體(P)" panose="020B0300000000000000" pitchFamily="34" charset="-120"/>
              </a:rPr>
              <a:t>倒垃圾</a:t>
            </a:r>
            <a:r>
              <a:rPr lang="en-US" altLang="zh-TW" sz="4000" dirty="0" smtClean="0">
                <a:latin typeface="華康細黑體(P)" panose="020B0300000000000000" pitchFamily="34" charset="-120"/>
                <a:ea typeface="華康細黑體(P)" panose="020B0300000000000000" pitchFamily="34" charset="-120"/>
              </a:rPr>
              <a:t>~~</a:t>
            </a:r>
            <a:endParaRPr lang="zh-TW" altLang="en-US" sz="4000" dirty="0">
              <a:latin typeface="華康細黑體(P)" panose="020B0300000000000000" pitchFamily="34" charset="-120"/>
              <a:ea typeface="華康細黑體(P)" panose="020B0300000000000000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81" y="260411"/>
            <a:ext cx="5015415" cy="3761562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723" y="2730623"/>
            <a:ext cx="5236839" cy="392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231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71405" y="606355"/>
            <a:ext cx="4242881" cy="93836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華康細黑體(P)" panose="020B0300000000000000" pitchFamily="34" charset="-120"/>
                <a:ea typeface="華康細黑體(P)" panose="020B0300000000000000" pitchFamily="34" charset="-120"/>
              </a:rPr>
              <a:t>打掃日常拍個照</a:t>
            </a:r>
            <a:r>
              <a:rPr lang="en-US" altLang="zh-TW" sz="4000" dirty="0" smtClean="0">
                <a:latin typeface="華康細黑體(P)" panose="020B0300000000000000" pitchFamily="34" charset="-120"/>
                <a:ea typeface="華康細黑體(P)" panose="020B0300000000000000" pitchFamily="34" charset="-120"/>
              </a:rPr>
              <a:t>~~</a:t>
            </a:r>
            <a:endParaRPr lang="zh-TW" altLang="en-US" sz="4000" dirty="0">
              <a:latin typeface="華康細黑體(P)" panose="020B0300000000000000" pitchFamily="34" charset="-120"/>
              <a:ea typeface="華康細黑體(P)" panose="020B0300000000000000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405" y="2656581"/>
            <a:ext cx="5037666" cy="377825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401" y="2656581"/>
            <a:ext cx="5001087" cy="375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613788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348" y="260411"/>
            <a:ext cx="5037666" cy="377825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333" y="2783601"/>
            <a:ext cx="5047830" cy="378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361835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529" y="2612995"/>
            <a:ext cx="5037666" cy="377825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1" y="2613797"/>
            <a:ext cx="5036598" cy="377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43653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805" y="189391"/>
            <a:ext cx="4269692" cy="3202269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261" y="189391"/>
            <a:ext cx="4276502" cy="320737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20" y="3524827"/>
            <a:ext cx="4326384" cy="324478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988" y="3524827"/>
            <a:ext cx="4225325" cy="316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872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TM02892315[[fn=絲縷]]</Template>
  <TotalTime>58</TotalTime>
  <Words>19</Words>
  <Application>Microsoft Office PowerPoint</Application>
  <PresentationFormat>寬螢幕</PresentationFormat>
  <Paragraphs>4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4" baseType="lpstr">
      <vt:lpstr>華康海報體W9</vt:lpstr>
      <vt:lpstr>華康細黑體(P)</vt:lpstr>
      <vt:lpstr>微軟正黑體</vt:lpstr>
      <vt:lpstr>Arial</vt:lpstr>
      <vt:lpstr>Century Gothic</vt:lpstr>
      <vt:lpstr>Wingdings 3</vt:lpstr>
      <vt:lpstr>絲縷</vt:lpstr>
      <vt:lpstr>八堡圳環境服務社</vt:lpstr>
      <vt:lpstr>在八堡圳打掃~~</vt:lpstr>
      <vt:lpstr>倒垃圾~~</vt:lpstr>
      <vt:lpstr>打掃日常拍個照~~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八堡圳環境服務社</dc:title>
  <dc:creator>User</dc:creator>
  <cp:lastModifiedBy>User</cp:lastModifiedBy>
  <cp:revision>8</cp:revision>
  <dcterms:created xsi:type="dcterms:W3CDTF">2023-05-19T08:18:01Z</dcterms:created>
  <dcterms:modified xsi:type="dcterms:W3CDTF">2023-05-20T01:22:35Z</dcterms:modified>
</cp:coreProperties>
</file>