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56" r:id="rId3"/>
    <p:sldId id="264" r:id="rId4"/>
    <p:sldId id="269" r:id="rId5"/>
    <p:sldId id="261" r:id="rId6"/>
    <p:sldId id="276" r:id="rId7"/>
    <p:sldId id="259" r:id="rId8"/>
  </p:sldIdLst>
  <p:sldSz cx="11341100" cy="6858000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CCFF"/>
    <a:srgbClr val="00FFFF"/>
    <a:srgbClr val="FF0000"/>
    <a:srgbClr val="FFFF99"/>
    <a:srgbClr val="FF66CC"/>
    <a:srgbClr val="FF7C80"/>
    <a:srgbClr val="66CCFF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5" d="100"/>
          <a:sy n="55" d="100"/>
        </p:scale>
        <p:origin x="-438" y="-216"/>
      </p:cViewPr>
      <p:guideLst>
        <p:guide orient="horz" pos="2160"/>
        <p:guide pos="357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190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fld id="{6C5F062A-D35B-4AB0-8D63-CFA9A7EBA3A4}" type="datetimeFigureOut">
              <a:rPr lang="zh-TW" altLang="en-US"/>
              <a:pPr>
                <a:defRPr/>
              </a:pPr>
              <a:t>2016/9/23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593725" y="685800"/>
            <a:ext cx="56705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fld id="{9290A031-E092-4421-83C3-2BBC218925E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53688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 userDrawn="1"/>
        </p:nvSpPr>
        <p:spPr>
          <a:xfrm>
            <a:off x="-3397250" y="241300"/>
            <a:ext cx="18135600" cy="9001125"/>
          </a:xfrm>
          <a:prstGeom prst="ellipse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" name="橢圓 2"/>
          <p:cNvSpPr/>
          <p:nvPr userDrawn="1"/>
        </p:nvSpPr>
        <p:spPr>
          <a:xfrm>
            <a:off x="-3475038" y="463550"/>
            <a:ext cx="18137188" cy="90011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" name="橢圓 3"/>
          <p:cNvSpPr/>
          <p:nvPr userDrawn="1"/>
        </p:nvSpPr>
        <p:spPr>
          <a:xfrm>
            <a:off x="593725" y="822325"/>
            <a:ext cx="504825" cy="576263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橢圓 4"/>
          <p:cNvSpPr/>
          <p:nvPr userDrawn="1"/>
        </p:nvSpPr>
        <p:spPr>
          <a:xfrm>
            <a:off x="1155700" y="681038"/>
            <a:ext cx="504825" cy="576262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橢圓 5"/>
          <p:cNvSpPr/>
          <p:nvPr userDrawn="1"/>
        </p:nvSpPr>
        <p:spPr>
          <a:xfrm>
            <a:off x="1709738" y="549275"/>
            <a:ext cx="504825" cy="576263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橢圓 6"/>
          <p:cNvSpPr/>
          <p:nvPr userDrawn="1"/>
        </p:nvSpPr>
        <p:spPr>
          <a:xfrm>
            <a:off x="2274888" y="439738"/>
            <a:ext cx="504825" cy="576262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8" name="橢圓 7"/>
          <p:cNvSpPr/>
          <p:nvPr userDrawn="1"/>
        </p:nvSpPr>
        <p:spPr>
          <a:xfrm>
            <a:off x="5140325" y="182563"/>
            <a:ext cx="504825" cy="576262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9" name="橢圓 8"/>
          <p:cNvSpPr/>
          <p:nvPr userDrawn="1"/>
        </p:nvSpPr>
        <p:spPr>
          <a:xfrm>
            <a:off x="2835275" y="349250"/>
            <a:ext cx="504825" cy="576263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" name="橢圓 9"/>
          <p:cNvSpPr/>
          <p:nvPr userDrawn="1"/>
        </p:nvSpPr>
        <p:spPr>
          <a:xfrm>
            <a:off x="3414713" y="268288"/>
            <a:ext cx="503237" cy="576262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1" name="橢圓 10"/>
          <p:cNvSpPr/>
          <p:nvPr userDrawn="1"/>
        </p:nvSpPr>
        <p:spPr>
          <a:xfrm>
            <a:off x="3987800" y="209550"/>
            <a:ext cx="504825" cy="576263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2" name="橢圓 11"/>
          <p:cNvSpPr/>
          <p:nvPr userDrawn="1"/>
        </p:nvSpPr>
        <p:spPr>
          <a:xfrm>
            <a:off x="4564063" y="185738"/>
            <a:ext cx="503237" cy="574675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3" name="橢圓 12"/>
          <p:cNvSpPr/>
          <p:nvPr userDrawn="1"/>
        </p:nvSpPr>
        <p:spPr>
          <a:xfrm>
            <a:off x="5710238" y="184150"/>
            <a:ext cx="504825" cy="576263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4" name="橢圓 13"/>
          <p:cNvSpPr/>
          <p:nvPr userDrawn="1"/>
        </p:nvSpPr>
        <p:spPr>
          <a:xfrm>
            <a:off x="6280150" y="187325"/>
            <a:ext cx="504825" cy="576263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5" name="橢圓 14"/>
          <p:cNvSpPr/>
          <p:nvPr userDrawn="1"/>
        </p:nvSpPr>
        <p:spPr>
          <a:xfrm>
            <a:off x="6853238" y="228600"/>
            <a:ext cx="504825" cy="576263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6" name="橢圓 15"/>
          <p:cNvSpPr/>
          <p:nvPr userDrawn="1"/>
        </p:nvSpPr>
        <p:spPr>
          <a:xfrm>
            <a:off x="7421563" y="268288"/>
            <a:ext cx="504825" cy="576262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7" name="橢圓 16"/>
          <p:cNvSpPr/>
          <p:nvPr userDrawn="1"/>
        </p:nvSpPr>
        <p:spPr>
          <a:xfrm>
            <a:off x="7994650" y="352425"/>
            <a:ext cx="504825" cy="576263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8" name="橢圓 17"/>
          <p:cNvSpPr/>
          <p:nvPr userDrawn="1"/>
        </p:nvSpPr>
        <p:spPr>
          <a:xfrm>
            <a:off x="9693275" y="631825"/>
            <a:ext cx="504825" cy="576263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9" name="橢圓 18"/>
          <p:cNvSpPr/>
          <p:nvPr userDrawn="1"/>
        </p:nvSpPr>
        <p:spPr>
          <a:xfrm>
            <a:off x="9128125" y="517525"/>
            <a:ext cx="503238" cy="574675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0" name="橢圓 19"/>
          <p:cNvSpPr/>
          <p:nvPr userDrawn="1"/>
        </p:nvSpPr>
        <p:spPr>
          <a:xfrm>
            <a:off x="8555038" y="428625"/>
            <a:ext cx="504825" cy="576263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1" name="橢圓 20"/>
          <p:cNvSpPr/>
          <p:nvPr userDrawn="1"/>
        </p:nvSpPr>
        <p:spPr>
          <a:xfrm>
            <a:off x="10798175" y="976313"/>
            <a:ext cx="504825" cy="576262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2" name="橢圓 21"/>
          <p:cNvSpPr/>
          <p:nvPr userDrawn="1"/>
        </p:nvSpPr>
        <p:spPr>
          <a:xfrm>
            <a:off x="10255250" y="785813"/>
            <a:ext cx="504825" cy="576262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3" name="矩形 22"/>
          <p:cNvSpPr/>
          <p:nvPr userDrawn="1"/>
        </p:nvSpPr>
        <p:spPr>
          <a:xfrm>
            <a:off x="-2490788" y="6756400"/>
            <a:ext cx="16416338" cy="52388"/>
          </a:xfrm>
          <a:prstGeom prst="rect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4" name="矩形 23"/>
          <p:cNvSpPr/>
          <p:nvPr userDrawn="1"/>
        </p:nvSpPr>
        <p:spPr>
          <a:xfrm>
            <a:off x="-2538413" y="6781800"/>
            <a:ext cx="16417926" cy="76200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5" name="橢圓 24"/>
          <p:cNvSpPr/>
          <p:nvPr userDrawn="1"/>
        </p:nvSpPr>
        <p:spPr>
          <a:xfrm>
            <a:off x="0" y="25400"/>
            <a:ext cx="1739900" cy="1989138"/>
          </a:xfrm>
          <a:prstGeom prst="ellipse">
            <a:avLst/>
          </a:prstGeom>
          <a:solidFill>
            <a:srgbClr val="FF33CC"/>
          </a:solidFill>
          <a:ln w="381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4000" dirty="0"/>
          </a:p>
        </p:txBody>
      </p:sp>
      <p:sp>
        <p:nvSpPr>
          <p:cNvPr id="26" name="橢圓 25"/>
          <p:cNvSpPr/>
          <p:nvPr userDrawn="1"/>
        </p:nvSpPr>
        <p:spPr>
          <a:xfrm>
            <a:off x="71438" y="77788"/>
            <a:ext cx="652462" cy="746125"/>
          </a:xfrm>
          <a:prstGeom prst="ellipse">
            <a:avLst/>
          </a:prstGeom>
          <a:solidFill>
            <a:schemeClr val="bg1">
              <a:alpha val="31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7" name="橢圓 26"/>
          <p:cNvSpPr/>
          <p:nvPr userDrawn="1"/>
        </p:nvSpPr>
        <p:spPr>
          <a:xfrm>
            <a:off x="254000" y="57150"/>
            <a:ext cx="436563" cy="498475"/>
          </a:xfrm>
          <a:prstGeom prst="ellipse">
            <a:avLst/>
          </a:prstGeom>
          <a:solidFill>
            <a:schemeClr val="bg1">
              <a:alpha val="31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148026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 userDrawn="1"/>
        </p:nvSpPr>
        <p:spPr>
          <a:xfrm rot="16200000">
            <a:off x="-247650" y="-2640013"/>
            <a:ext cx="12880976" cy="12138025"/>
          </a:xfrm>
          <a:prstGeom prst="ellipse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" name="橢圓 2"/>
          <p:cNvSpPr/>
          <p:nvPr userDrawn="1"/>
        </p:nvSpPr>
        <p:spPr>
          <a:xfrm rot="16200000">
            <a:off x="1588" y="-2597150"/>
            <a:ext cx="12880975" cy="12138025"/>
          </a:xfrm>
          <a:prstGeom prst="ellipse">
            <a:avLst/>
          </a:pr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" name="橢圓 3"/>
          <p:cNvSpPr/>
          <p:nvPr userDrawn="1"/>
        </p:nvSpPr>
        <p:spPr>
          <a:xfrm>
            <a:off x="819150" y="6223000"/>
            <a:ext cx="503238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橢圓 4"/>
          <p:cNvSpPr/>
          <p:nvPr userDrawn="1"/>
        </p:nvSpPr>
        <p:spPr>
          <a:xfrm>
            <a:off x="333375" y="5051425"/>
            <a:ext cx="504825" cy="574675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橢圓 5"/>
          <p:cNvSpPr/>
          <p:nvPr userDrawn="1"/>
        </p:nvSpPr>
        <p:spPr>
          <a:xfrm>
            <a:off x="550863" y="5651500"/>
            <a:ext cx="503237" cy="574675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橢圓 6"/>
          <p:cNvSpPr/>
          <p:nvPr userDrawn="1"/>
        </p:nvSpPr>
        <p:spPr>
          <a:xfrm>
            <a:off x="187325" y="4422775"/>
            <a:ext cx="503238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8" name="橢圓 7"/>
          <p:cNvSpPr/>
          <p:nvPr userDrawn="1"/>
        </p:nvSpPr>
        <p:spPr>
          <a:xfrm>
            <a:off x="103188" y="3781425"/>
            <a:ext cx="503237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9" name="橢圓 8"/>
          <p:cNvSpPr/>
          <p:nvPr userDrawn="1"/>
        </p:nvSpPr>
        <p:spPr>
          <a:xfrm>
            <a:off x="171450" y="18399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" name="橢圓 9"/>
          <p:cNvSpPr/>
          <p:nvPr userDrawn="1"/>
        </p:nvSpPr>
        <p:spPr>
          <a:xfrm>
            <a:off x="69850" y="2482850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1" name="橢圓 10"/>
          <p:cNvSpPr/>
          <p:nvPr userDrawn="1"/>
        </p:nvSpPr>
        <p:spPr>
          <a:xfrm>
            <a:off x="33338" y="3133725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2" name="橢圓 11"/>
          <p:cNvSpPr/>
          <p:nvPr userDrawn="1"/>
        </p:nvSpPr>
        <p:spPr>
          <a:xfrm>
            <a:off x="334963" y="12176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3" name="橢圓 12"/>
          <p:cNvSpPr/>
          <p:nvPr userDrawn="1"/>
        </p:nvSpPr>
        <p:spPr>
          <a:xfrm>
            <a:off x="549275" y="6080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4" name="橢圓 13"/>
          <p:cNvSpPr/>
          <p:nvPr userDrawn="1"/>
        </p:nvSpPr>
        <p:spPr>
          <a:xfrm>
            <a:off x="839788" y="44450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3800212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標題"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 userDrawn="1"/>
        </p:nvSpPr>
        <p:spPr>
          <a:xfrm>
            <a:off x="-3397250" y="241300"/>
            <a:ext cx="18135600" cy="9001125"/>
          </a:xfrm>
          <a:prstGeom prst="ellipse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" name="橢圓 2"/>
          <p:cNvSpPr/>
          <p:nvPr userDrawn="1"/>
        </p:nvSpPr>
        <p:spPr>
          <a:xfrm>
            <a:off x="-3475038" y="463550"/>
            <a:ext cx="18137188" cy="90011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" name="橢圓 3"/>
          <p:cNvSpPr/>
          <p:nvPr userDrawn="1"/>
        </p:nvSpPr>
        <p:spPr>
          <a:xfrm>
            <a:off x="593725" y="822325"/>
            <a:ext cx="504825" cy="576263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橢圓 4"/>
          <p:cNvSpPr/>
          <p:nvPr userDrawn="1"/>
        </p:nvSpPr>
        <p:spPr>
          <a:xfrm>
            <a:off x="1155700" y="681038"/>
            <a:ext cx="504825" cy="576262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橢圓 5"/>
          <p:cNvSpPr/>
          <p:nvPr userDrawn="1"/>
        </p:nvSpPr>
        <p:spPr>
          <a:xfrm>
            <a:off x="1709738" y="549275"/>
            <a:ext cx="504825" cy="576263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橢圓 6"/>
          <p:cNvSpPr/>
          <p:nvPr userDrawn="1"/>
        </p:nvSpPr>
        <p:spPr>
          <a:xfrm>
            <a:off x="2274888" y="439738"/>
            <a:ext cx="504825" cy="576262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8" name="橢圓 7"/>
          <p:cNvSpPr/>
          <p:nvPr userDrawn="1"/>
        </p:nvSpPr>
        <p:spPr>
          <a:xfrm>
            <a:off x="5140325" y="182563"/>
            <a:ext cx="504825" cy="576262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9" name="橢圓 8"/>
          <p:cNvSpPr/>
          <p:nvPr userDrawn="1"/>
        </p:nvSpPr>
        <p:spPr>
          <a:xfrm>
            <a:off x="2835275" y="349250"/>
            <a:ext cx="504825" cy="576263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" name="橢圓 9"/>
          <p:cNvSpPr/>
          <p:nvPr userDrawn="1"/>
        </p:nvSpPr>
        <p:spPr>
          <a:xfrm>
            <a:off x="3414713" y="268288"/>
            <a:ext cx="503237" cy="576262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1" name="橢圓 10"/>
          <p:cNvSpPr/>
          <p:nvPr userDrawn="1"/>
        </p:nvSpPr>
        <p:spPr>
          <a:xfrm>
            <a:off x="3987800" y="209550"/>
            <a:ext cx="504825" cy="576263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2" name="橢圓 11"/>
          <p:cNvSpPr/>
          <p:nvPr userDrawn="1"/>
        </p:nvSpPr>
        <p:spPr>
          <a:xfrm>
            <a:off x="4564063" y="185738"/>
            <a:ext cx="503237" cy="574675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3" name="橢圓 12"/>
          <p:cNvSpPr/>
          <p:nvPr userDrawn="1"/>
        </p:nvSpPr>
        <p:spPr>
          <a:xfrm>
            <a:off x="5710238" y="184150"/>
            <a:ext cx="504825" cy="576263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4" name="橢圓 13"/>
          <p:cNvSpPr/>
          <p:nvPr userDrawn="1"/>
        </p:nvSpPr>
        <p:spPr>
          <a:xfrm>
            <a:off x="6280150" y="187325"/>
            <a:ext cx="504825" cy="576263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5" name="橢圓 14"/>
          <p:cNvSpPr/>
          <p:nvPr userDrawn="1"/>
        </p:nvSpPr>
        <p:spPr>
          <a:xfrm>
            <a:off x="6853238" y="228600"/>
            <a:ext cx="504825" cy="576263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6" name="橢圓 15"/>
          <p:cNvSpPr/>
          <p:nvPr userDrawn="1"/>
        </p:nvSpPr>
        <p:spPr>
          <a:xfrm>
            <a:off x="7421563" y="268288"/>
            <a:ext cx="504825" cy="576262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7" name="橢圓 16"/>
          <p:cNvSpPr/>
          <p:nvPr userDrawn="1"/>
        </p:nvSpPr>
        <p:spPr>
          <a:xfrm>
            <a:off x="7994650" y="352425"/>
            <a:ext cx="504825" cy="576263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8" name="橢圓 17"/>
          <p:cNvSpPr/>
          <p:nvPr userDrawn="1"/>
        </p:nvSpPr>
        <p:spPr>
          <a:xfrm>
            <a:off x="9693275" y="631825"/>
            <a:ext cx="504825" cy="576263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9" name="橢圓 18"/>
          <p:cNvSpPr/>
          <p:nvPr userDrawn="1"/>
        </p:nvSpPr>
        <p:spPr>
          <a:xfrm>
            <a:off x="9128125" y="517525"/>
            <a:ext cx="503238" cy="574675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0" name="橢圓 19"/>
          <p:cNvSpPr/>
          <p:nvPr userDrawn="1"/>
        </p:nvSpPr>
        <p:spPr>
          <a:xfrm>
            <a:off x="8555038" y="428625"/>
            <a:ext cx="504825" cy="576263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1" name="橢圓 20"/>
          <p:cNvSpPr/>
          <p:nvPr userDrawn="1"/>
        </p:nvSpPr>
        <p:spPr>
          <a:xfrm>
            <a:off x="10798175" y="976313"/>
            <a:ext cx="504825" cy="576262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2" name="橢圓 21"/>
          <p:cNvSpPr/>
          <p:nvPr userDrawn="1"/>
        </p:nvSpPr>
        <p:spPr>
          <a:xfrm>
            <a:off x="10255250" y="785813"/>
            <a:ext cx="504825" cy="576262"/>
          </a:xfrm>
          <a:prstGeom prst="ellipse">
            <a:avLst/>
          </a:prstGeom>
          <a:noFill/>
          <a:ln w="762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3" name="矩形 22"/>
          <p:cNvSpPr/>
          <p:nvPr userDrawn="1"/>
        </p:nvSpPr>
        <p:spPr>
          <a:xfrm>
            <a:off x="-2490788" y="6756400"/>
            <a:ext cx="16416338" cy="52388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4" name="矩形 23"/>
          <p:cNvSpPr/>
          <p:nvPr userDrawn="1"/>
        </p:nvSpPr>
        <p:spPr>
          <a:xfrm>
            <a:off x="-2538413" y="6781800"/>
            <a:ext cx="16417926" cy="76200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5" name="橢圓 24"/>
          <p:cNvSpPr/>
          <p:nvPr userDrawn="1"/>
        </p:nvSpPr>
        <p:spPr>
          <a:xfrm>
            <a:off x="0" y="25400"/>
            <a:ext cx="1739900" cy="1989138"/>
          </a:xfrm>
          <a:prstGeom prst="ellipse">
            <a:avLst/>
          </a:prstGeom>
          <a:solidFill>
            <a:srgbClr val="FF9966"/>
          </a:solidFill>
          <a:ln w="381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4000" dirty="0"/>
          </a:p>
        </p:txBody>
      </p:sp>
      <p:sp>
        <p:nvSpPr>
          <p:cNvPr id="26" name="橢圓 25"/>
          <p:cNvSpPr/>
          <p:nvPr userDrawn="1"/>
        </p:nvSpPr>
        <p:spPr>
          <a:xfrm>
            <a:off x="71438" y="77788"/>
            <a:ext cx="652462" cy="746125"/>
          </a:xfrm>
          <a:prstGeom prst="ellipse">
            <a:avLst/>
          </a:prstGeom>
          <a:solidFill>
            <a:schemeClr val="bg1">
              <a:alpha val="31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7" name="橢圓 26"/>
          <p:cNvSpPr/>
          <p:nvPr userDrawn="1"/>
        </p:nvSpPr>
        <p:spPr>
          <a:xfrm>
            <a:off x="254000" y="57150"/>
            <a:ext cx="436563" cy="498475"/>
          </a:xfrm>
          <a:prstGeom prst="ellipse">
            <a:avLst/>
          </a:prstGeom>
          <a:solidFill>
            <a:schemeClr val="bg1">
              <a:alpha val="31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4085198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 userDrawn="1"/>
        </p:nvSpPr>
        <p:spPr>
          <a:xfrm rot="16200000">
            <a:off x="-247650" y="-2640013"/>
            <a:ext cx="12880976" cy="12138025"/>
          </a:xfrm>
          <a:prstGeom prst="ellipse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" name="橢圓 2"/>
          <p:cNvSpPr/>
          <p:nvPr userDrawn="1"/>
        </p:nvSpPr>
        <p:spPr>
          <a:xfrm rot="16200000">
            <a:off x="1588" y="-2597150"/>
            <a:ext cx="12880975" cy="12138025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" name="橢圓 3"/>
          <p:cNvSpPr/>
          <p:nvPr userDrawn="1"/>
        </p:nvSpPr>
        <p:spPr>
          <a:xfrm>
            <a:off x="819150" y="6223000"/>
            <a:ext cx="503238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橢圓 4"/>
          <p:cNvSpPr/>
          <p:nvPr userDrawn="1"/>
        </p:nvSpPr>
        <p:spPr>
          <a:xfrm>
            <a:off x="333375" y="5051425"/>
            <a:ext cx="504825" cy="574675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橢圓 5"/>
          <p:cNvSpPr/>
          <p:nvPr userDrawn="1"/>
        </p:nvSpPr>
        <p:spPr>
          <a:xfrm>
            <a:off x="550863" y="5651500"/>
            <a:ext cx="503237" cy="574675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橢圓 6"/>
          <p:cNvSpPr/>
          <p:nvPr userDrawn="1"/>
        </p:nvSpPr>
        <p:spPr>
          <a:xfrm>
            <a:off x="6524625" y="8809038"/>
            <a:ext cx="503238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8" name="橢圓 7"/>
          <p:cNvSpPr/>
          <p:nvPr userDrawn="1"/>
        </p:nvSpPr>
        <p:spPr>
          <a:xfrm>
            <a:off x="187325" y="4422775"/>
            <a:ext cx="503238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9" name="橢圓 8"/>
          <p:cNvSpPr/>
          <p:nvPr userDrawn="1"/>
        </p:nvSpPr>
        <p:spPr>
          <a:xfrm>
            <a:off x="103188" y="3781425"/>
            <a:ext cx="503237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" name="橢圓 9"/>
          <p:cNvSpPr/>
          <p:nvPr userDrawn="1"/>
        </p:nvSpPr>
        <p:spPr>
          <a:xfrm>
            <a:off x="171450" y="18399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1" name="橢圓 10"/>
          <p:cNvSpPr/>
          <p:nvPr userDrawn="1"/>
        </p:nvSpPr>
        <p:spPr>
          <a:xfrm>
            <a:off x="69850" y="2482850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2" name="橢圓 11"/>
          <p:cNvSpPr/>
          <p:nvPr userDrawn="1"/>
        </p:nvSpPr>
        <p:spPr>
          <a:xfrm>
            <a:off x="33338" y="3133725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3" name="橢圓 12"/>
          <p:cNvSpPr/>
          <p:nvPr userDrawn="1"/>
        </p:nvSpPr>
        <p:spPr>
          <a:xfrm>
            <a:off x="334963" y="12176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4" name="橢圓 13"/>
          <p:cNvSpPr/>
          <p:nvPr userDrawn="1"/>
        </p:nvSpPr>
        <p:spPr>
          <a:xfrm>
            <a:off x="549275" y="6080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5" name="橢圓 14"/>
          <p:cNvSpPr/>
          <p:nvPr userDrawn="1"/>
        </p:nvSpPr>
        <p:spPr>
          <a:xfrm>
            <a:off x="839788" y="44450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2074929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對"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 userDrawn="1"/>
        </p:nvSpPr>
        <p:spPr>
          <a:xfrm>
            <a:off x="-3397250" y="241300"/>
            <a:ext cx="18135600" cy="9001125"/>
          </a:xfrm>
          <a:prstGeom prst="ellipse">
            <a:avLst/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" name="橢圓 2"/>
          <p:cNvSpPr/>
          <p:nvPr userDrawn="1"/>
        </p:nvSpPr>
        <p:spPr>
          <a:xfrm>
            <a:off x="-3475038" y="463550"/>
            <a:ext cx="18137188" cy="90011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" name="橢圓 3"/>
          <p:cNvSpPr/>
          <p:nvPr userDrawn="1"/>
        </p:nvSpPr>
        <p:spPr>
          <a:xfrm>
            <a:off x="593725" y="822325"/>
            <a:ext cx="504825" cy="576263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橢圓 4"/>
          <p:cNvSpPr/>
          <p:nvPr userDrawn="1"/>
        </p:nvSpPr>
        <p:spPr>
          <a:xfrm>
            <a:off x="1155700" y="681038"/>
            <a:ext cx="504825" cy="576262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橢圓 5"/>
          <p:cNvSpPr/>
          <p:nvPr userDrawn="1"/>
        </p:nvSpPr>
        <p:spPr>
          <a:xfrm>
            <a:off x="1709738" y="549275"/>
            <a:ext cx="504825" cy="576263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橢圓 6"/>
          <p:cNvSpPr/>
          <p:nvPr userDrawn="1"/>
        </p:nvSpPr>
        <p:spPr>
          <a:xfrm>
            <a:off x="2274888" y="439738"/>
            <a:ext cx="504825" cy="576262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8" name="橢圓 7"/>
          <p:cNvSpPr/>
          <p:nvPr userDrawn="1"/>
        </p:nvSpPr>
        <p:spPr>
          <a:xfrm>
            <a:off x="5140325" y="182563"/>
            <a:ext cx="504825" cy="576262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9" name="橢圓 8"/>
          <p:cNvSpPr/>
          <p:nvPr userDrawn="1"/>
        </p:nvSpPr>
        <p:spPr>
          <a:xfrm>
            <a:off x="2835275" y="349250"/>
            <a:ext cx="504825" cy="576263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" name="橢圓 9"/>
          <p:cNvSpPr/>
          <p:nvPr userDrawn="1"/>
        </p:nvSpPr>
        <p:spPr>
          <a:xfrm>
            <a:off x="3414713" y="268288"/>
            <a:ext cx="503237" cy="576262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1" name="橢圓 10"/>
          <p:cNvSpPr/>
          <p:nvPr userDrawn="1"/>
        </p:nvSpPr>
        <p:spPr>
          <a:xfrm>
            <a:off x="3987800" y="209550"/>
            <a:ext cx="504825" cy="576263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2" name="橢圓 11"/>
          <p:cNvSpPr/>
          <p:nvPr userDrawn="1"/>
        </p:nvSpPr>
        <p:spPr>
          <a:xfrm>
            <a:off x="4564063" y="185738"/>
            <a:ext cx="503237" cy="574675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3" name="橢圓 12"/>
          <p:cNvSpPr/>
          <p:nvPr userDrawn="1"/>
        </p:nvSpPr>
        <p:spPr>
          <a:xfrm>
            <a:off x="5710238" y="184150"/>
            <a:ext cx="504825" cy="576263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4" name="橢圓 13"/>
          <p:cNvSpPr/>
          <p:nvPr userDrawn="1"/>
        </p:nvSpPr>
        <p:spPr>
          <a:xfrm>
            <a:off x="6280150" y="187325"/>
            <a:ext cx="504825" cy="576263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5" name="橢圓 14"/>
          <p:cNvSpPr/>
          <p:nvPr userDrawn="1"/>
        </p:nvSpPr>
        <p:spPr>
          <a:xfrm>
            <a:off x="6853238" y="228600"/>
            <a:ext cx="504825" cy="576263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6" name="橢圓 15"/>
          <p:cNvSpPr/>
          <p:nvPr userDrawn="1"/>
        </p:nvSpPr>
        <p:spPr>
          <a:xfrm>
            <a:off x="7421563" y="268288"/>
            <a:ext cx="504825" cy="576262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7" name="橢圓 16"/>
          <p:cNvSpPr/>
          <p:nvPr userDrawn="1"/>
        </p:nvSpPr>
        <p:spPr>
          <a:xfrm>
            <a:off x="7994650" y="352425"/>
            <a:ext cx="504825" cy="576263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8" name="橢圓 17"/>
          <p:cNvSpPr/>
          <p:nvPr userDrawn="1"/>
        </p:nvSpPr>
        <p:spPr>
          <a:xfrm>
            <a:off x="9693275" y="631825"/>
            <a:ext cx="504825" cy="576263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9" name="橢圓 18"/>
          <p:cNvSpPr/>
          <p:nvPr userDrawn="1"/>
        </p:nvSpPr>
        <p:spPr>
          <a:xfrm>
            <a:off x="9128125" y="517525"/>
            <a:ext cx="503238" cy="574675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0" name="橢圓 19"/>
          <p:cNvSpPr/>
          <p:nvPr userDrawn="1"/>
        </p:nvSpPr>
        <p:spPr>
          <a:xfrm>
            <a:off x="8555038" y="428625"/>
            <a:ext cx="504825" cy="576263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1" name="橢圓 20"/>
          <p:cNvSpPr/>
          <p:nvPr userDrawn="1"/>
        </p:nvSpPr>
        <p:spPr>
          <a:xfrm>
            <a:off x="10798175" y="976313"/>
            <a:ext cx="504825" cy="576262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2" name="橢圓 21"/>
          <p:cNvSpPr/>
          <p:nvPr userDrawn="1"/>
        </p:nvSpPr>
        <p:spPr>
          <a:xfrm>
            <a:off x="10255250" y="785813"/>
            <a:ext cx="504825" cy="576262"/>
          </a:xfrm>
          <a:prstGeom prst="ellipse">
            <a:avLst/>
          </a:prstGeom>
          <a:noFill/>
          <a:ln w="762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3" name="矩形 22"/>
          <p:cNvSpPr/>
          <p:nvPr userDrawn="1"/>
        </p:nvSpPr>
        <p:spPr>
          <a:xfrm>
            <a:off x="-2490788" y="6756400"/>
            <a:ext cx="16416338" cy="52388"/>
          </a:xfrm>
          <a:prstGeom prst="rect">
            <a:avLst/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4" name="矩形 23"/>
          <p:cNvSpPr/>
          <p:nvPr userDrawn="1"/>
        </p:nvSpPr>
        <p:spPr>
          <a:xfrm>
            <a:off x="-2538413" y="6781800"/>
            <a:ext cx="16417926" cy="76200"/>
          </a:xfrm>
          <a:prstGeom prst="rect">
            <a:avLst/>
          </a:prstGeom>
          <a:solidFill>
            <a:srgbClr val="99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5" name="橢圓 24"/>
          <p:cNvSpPr/>
          <p:nvPr userDrawn="1"/>
        </p:nvSpPr>
        <p:spPr>
          <a:xfrm>
            <a:off x="0" y="25400"/>
            <a:ext cx="1739900" cy="1989138"/>
          </a:xfrm>
          <a:prstGeom prst="ellipse">
            <a:avLst/>
          </a:prstGeom>
          <a:solidFill>
            <a:srgbClr val="00CC00"/>
          </a:solidFill>
          <a:ln w="38100"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4000" dirty="0"/>
          </a:p>
        </p:txBody>
      </p:sp>
      <p:sp>
        <p:nvSpPr>
          <p:cNvPr id="26" name="橢圓 25"/>
          <p:cNvSpPr/>
          <p:nvPr userDrawn="1"/>
        </p:nvSpPr>
        <p:spPr>
          <a:xfrm>
            <a:off x="71438" y="77788"/>
            <a:ext cx="652462" cy="746125"/>
          </a:xfrm>
          <a:prstGeom prst="ellipse">
            <a:avLst/>
          </a:prstGeom>
          <a:solidFill>
            <a:schemeClr val="bg1">
              <a:alpha val="31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7" name="橢圓 26"/>
          <p:cNvSpPr/>
          <p:nvPr userDrawn="1"/>
        </p:nvSpPr>
        <p:spPr>
          <a:xfrm>
            <a:off x="254000" y="57150"/>
            <a:ext cx="436563" cy="498475"/>
          </a:xfrm>
          <a:prstGeom prst="ellipse">
            <a:avLst/>
          </a:prstGeom>
          <a:solidFill>
            <a:schemeClr val="bg1">
              <a:alpha val="31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2614735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 userDrawn="1"/>
        </p:nvSpPr>
        <p:spPr>
          <a:xfrm rot="16200000">
            <a:off x="-247650" y="-2640013"/>
            <a:ext cx="12880976" cy="12138025"/>
          </a:xfrm>
          <a:prstGeom prst="ellipse">
            <a:avLst/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" name="橢圓 2"/>
          <p:cNvSpPr/>
          <p:nvPr userDrawn="1"/>
        </p:nvSpPr>
        <p:spPr>
          <a:xfrm rot="16200000">
            <a:off x="1588" y="-2597150"/>
            <a:ext cx="12880975" cy="12138025"/>
          </a:xfrm>
          <a:prstGeom prst="ellipse">
            <a:avLst/>
          </a:prstGeom>
          <a:solidFill>
            <a:srgbClr val="99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" name="橢圓 3"/>
          <p:cNvSpPr/>
          <p:nvPr userDrawn="1"/>
        </p:nvSpPr>
        <p:spPr>
          <a:xfrm>
            <a:off x="819150" y="6223000"/>
            <a:ext cx="503238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橢圓 4"/>
          <p:cNvSpPr/>
          <p:nvPr userDrawn="1"/>
        </p:nvSpPr>
        <p:spPr>
          <a:xfrm>
            <a:off x="333375" y="5051425"/>
            <a:ext cx="504825" cy="574675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橢圓 5"/>
          <p:cNvSpPr/>
          <p:nvPr userDrawn="1"/>
        </p:nvSpPr>
        <p:spPr>
          <a:xfrm>
            <a:off x="550863" y="5651500"/>
            <a:ext cx="503237" cy="574675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橢圓 6"/>
          <p:cNvSpPr/>
          <p:nvPr userDrawn="1"/>
        </p:nvSpPr>
        <p:spPr>
          <a:xfrm>
            <a:off x="187325" y="4422775"/>
            <a:ext cx="503238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8" name="橢圓 7"/>
          <p:cNvSpPr/>
          <p:nvPr userDrawn="1"/>
        </p:nvSpPr>
        <p:spPr>
          <a:xfrm>
            <a:off x="103188" y="3781425"/>
            <a:ext cx="503237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9" name="橢圓 8"/>
          <p:cNvSpPr/>
          <p:nvPr userDrawn="1"/>
        </p:nvSpPr>
        <p:spPr>
          <a:xfrm>
            <a:off x="171450" y="18399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" name="橢圓 9"/>
          <p:cNvSpPr/>
          <p:nvPr userDrawn="1"/>
        </p:nvSpPr>
        <p:spPr>
          <a:xfrm>
            <a:off x="69850" y="2482850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1" name="橢圓 10"/>
          <p:cNvSpPr/>
          <p:nvPr userDrawn="1"/>
        </p:nvSpPr>
        <p:spPr>
          <a:xfrm>
            <a:off x="33338" y="3133725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2" name="橢圓 11"/>
          <p:cNvSpPr/>
          <p:nvPr userDrawn="1"/>
        </p:nvSpPr>
        <p:spPr>
          <a:xfrm>
            <a:off x="334963" y="12176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3" name="橢圓 12"/>
          <p:cNvSpPr/>
          <p:nvPr userDrawn="1"/>
        </p:nvSpPr>
        <p:spPr>
          <a:xfrm>
            <a:off x="549275" y="6080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4" name="橢圓 13"/>
          <p:cNvSpPr/>
          <p:nvPr userDrawn="1"/>
        </p:nvSpPr>
        <p:spPr>
          <a:xfrm>
            <a:off x="839788" y="44450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3762569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 userDrawn="1"/>
        </p:nvSpPr>
        <p:spPr>
          <a:xfrm>
            <a:off x="-3397250" y="241300"/>
            <a:ext cx="18135600" cy="9001125"/>
          </a:xfrm>
          <a:prstGeom prst="ellipse">
            <a:avLst/>
          </a:prstGeom>
          <a:solidFill>
            <a:srgbClr val="33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" name="橢圓 2"/>
          <p:cNvSpPr/>
          <p:nvPr userDrawn="1"/>
        </p:nvSpPr>
        <p:spPr>
          <a:xfrm>
            <a:off x="-3475038" y="463550"/>
            <a:ext cx="18137188" cy="90011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" name="橢圓 3"/>
          <p:cNvSpPr/>
          <p:nvPr userDrawn="1"/>
        </p:nvSpPr>
        <p:spPr>
          <a:xfrm>
            <a:off x="593725" y="822325"/>
            <a:ext cx="504825" cy="576263"/>
          </a:xfrm>
          <a:prstGeom prst="ellipse">
            <a:avLst/>
          </a:prstGeom>
          <a:noFill/>
          <a:ln w="76200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橢圓 4"/>
          <p:cNvSpPr/>
          <p:nvPr userDrawn="1"/>
        </p:nvSpPr>
        <p:spPr>
          <a:xfrm>
            <a:off x="1155700" y="681038"/>
            <a:ext cx="504825" cy="576262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橢圓 5"/>
          <p:cNvSpPr/>
          <p:nvPr userDrawn="1"/>
        </p:nvSpPr>
        <p:spPr>
          <a:xfrm>
            <a:off x="1709738" y="549275"/>
            <a:ext cx="504825" cy="576263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橢圓 6"/>
          <p:cNvSpPr/>
          <p:nvPr userDrawn="1"/>
        </p:nvSpPr>
        <p:spPr>
          <a:xfrm>
            <a:off x="2274888" y="439738"/>
            <a:ext cx="504825" cy="576262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8" name="橢圓 7"/>
          <p:cNvSpPr/>
          <p:nvPr userDrawn="1"/>
        </p:nvSpPr>
        <p:spPr>
          <a:xfrm>
            <a:off x="5140325" y="182563"/>
            <a:ext cx="504825" cy="576262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9" name="橢圓 8"/>
          <p:cNvSpPr/>
          <p:nvPr userDrawn="1"/>
        </p:nvSpPr>
        <p:spPr>
          <a:xfrm>
            <a:off x="2835275" y="349250"/>
            <a:ext cx="504825" cy="576263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" name="橢圓 9"/>
          <p:cNvSpPr/>
          <p:nvPr userDrawn="1"/>
        </p:nvSpPr>
        <p:spPr>
          <a:xfrm>
            <a:off x="3414713" y="268288"/>
            <a:ext cx="503237" cy="576262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1" name="橢圓 10"/>
          <p:cNvSpPr/>
          <p:nvPr userDrawn="1"/>
        </p:nvSpPr>
        <p:spPr>
          <a:xfrm>
            <a:off x="3987800" y="209550"/>
            <a:ext cx="504825" cy="576263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2" name="橢圓 11"/>
          <p:cNvSpPr/>
          <p:nvPr userDrawn="1"/>
        </p:nvSpPr>
        <p:spPr>
          <a:xfrm>
            <a:off x="4564063" y="185738"/>
            <a:ext cx="503237" cy="574675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3" name="橢圓 12"/>
          <p:cNvSpPr/>
          <p:nvPr userDrawn="1"/>
        </p:nvSpPr>
        <p:spPr>
          <a:xfrm>
            <a:off x="5710238" y="184150"/>
            <a:ext cx="504825" cy="576263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4" name="橢圓 13"/>
          <p:cNvSpPr/>
          <p:nvPr userDrawn="1"/>
        </p:nvSpPr>
        <p:spPr>
          <a:xfrm>
            <a:off x="6280150" y="187325"/>
            <a:ext cx="504825" cy="576263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5" name="橢圓 14"/>
          <p:cNvSpPr/>
          <p:nvPr userDrawn="1"/>
        </p:nvSpPr>
        <p:spPr>
          <a:xfrm>
            <a:off x="6853238" y="228600"/>
            <a:ext cx="504825" cy="576263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6" name="橢圓 15"/>
          <p:cNvSpPr/>
          <p:nvPr userDrawn="1"/>
        </p:nvSpPr>
        <p:spPr>
          <a:xfrm>
            <a:off x="7421563" y="268288"/>
            <a:ext cx="504825" cy="576262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7" name="橢圓 16"/>
          <p:cNvSpPr/>
          <p:nvPr userDrawn="1"/>
        </p:nvSpPr>
        <p:spPr>
          <a:xfrm>
            <a:off x="7994650" y="352425"/>
            <a:ext cx="504825" cy="576263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8" name="橢圓 17"/>
          <p:cNvSpPr/>
          <p:nvPr userDrawn="1"/>
        </p:nvSpPr>
        <p:spPr>
          <a:xfrm>
            <a:off x="9693275" y="631825"/>
            <a:ext cx="504825" cy="576263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9" name="橢圓 18"/>
          <p:cNvSpPr/>
          <p:nvPr userDrawn="1"/>
        </p:nvSpPr>
        <p:spPr>
          <a:xfrm>
            <a:off x="9128125" y="517525"/>
            <a:ext cx="503238" cy="574675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0" name="橢圓 19"/>
          <p:cNvSpPr/>
          <p:nvPr userDrawn="1"/>
        </p:nvSpPr>
        <p:spPr>
          <a:xfrm>
            <a:off x="8555038" y="428625"/>
            <a:ext cx="504825" cy="576263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1" name="橢圓 20"/>
          <p:cNvSpPr/>
          <p:nvPr userDrawn="1"/>
        </p:nvSpPr>
        <p:spPr>
          <a:xfrm>
            <a:off x="10798175" y="976313"/>
            <a:ext cx="504825" cy="576262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2" name="橢圓 21"/>
          <p:cNvSpPr/>
          <p:nvPr userDrawn="1"/>
        </p:nvSpPr>
        <p:spPr>
          <a:xfrm>
            <a:off x="10255250" y="785813"/>
            <a:ext cx="504825" cy="576262"/>
          </a:xfrm>
          <a:prstGeom prst="ellipse">
            <a:avLst/>
          </a:prstGeom>
          <a:noFill/>
          <a:ln w="762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3" name="矩形 22"/>
          <p:cNvSpPr/>
          <p:nvPr userDrawn="1"/>
        </p:nvSpPr>
        <p:spPr>
          <a:xfrm>
            <a:off x="-2490788" y="6756400"/>
            <a:ext cx="16416338" cy="52388"/>
          </a:xfrm>
          <a:prstGeom prst="rect">
            <a:avLst/>
          </a:prstGeom>
          <a:solidFill>
            <a:srgbClr val="33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4" name="矩形 23"/>
          <p:cNvSpPr/>
          <p:nvPr userDrawn="1"/>
        </p:nvSpPr>
        <p:spPr>
          <a:xfrm>
            <a:off x="-2538413" y="6781800"/>
            <a:ext cx="16417926" cy="762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5" name="橢圓 24"/>
          <p:cNvSpPr/>
          <p:nvPr userDrawn="1"/>
        </p:nvSpPr>
        <p:spPr>
          <a:xfrm>
            <a:off x="0" y="25400"/>
            <a:ext cx="1739900" cy="1989138"/>
          </a:xfrm>
          <a:prstGeom prst="ellipse">
            <a:avLst/>
          </a:prstGeom>
          <a:solidFill>
            <a:srgbClr val="33CCFF"/>
          </a:solidFill>
          <a:ln w="38100"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4000" dirty="0"/>
          </a:p>
        </p:txBody>
      </p:sp>
      <p:sp>
        <p:nvSpPr>
          <p:cNvPr id="26" name="橢圓 25"/>
          <p:cNvSpPr/>
          <p:nvPr userDrawn="1"/>
        </p:nvSpPr>
        <p:spPr>
          <a:xfrm>
            <a:off x="71438" y="77788"/>
            <a:ext cx="652462" cy="746125"/>
          </a:xfrm>
          <a:prstGeom prst="ellipse">
            <a:avLst/>
          </a:prstGeom>
          <a:solidFill>
            <a:schemeClr val="bg1">
              <a:alpha val="31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7" name="橢圓 26"/>
          <p:cNvSpPr/>
          <p:nvPr userDrawn="1"/>
        </p:nvSpPr>
        <p:spPr>
          <a:xfrm>
            <a:off x="254000" y="57150"/>
            <a:ext cx="436563" cy="498475"/>
          </a:xfrm>
          <a:prstGeom prst="ellipse">
            <a:avLst/>
          </a:prstGeom>
          <a:solidFill>
            <a:schemeClr val="bg1">
              <a:alpha val="31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56989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 userDrawn="1"/>
        </p:nvSpPr>
        <p:spPr>
          <a:xfrm rot="16200000">
            <a:off x="-247650" y="-2640013"/>
            <a:ext cx="12880976" cy="12138025"/>
          </a:xfrm>
          <a:prstGeom prst="ellipse">
            <a:avLst/>
          </a:prstGeom>
          <a:solidFill>
            <a:srgbClr val="33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" name="橢圓 2"/>
          <p:cNvSpPr/>
          <p:nvPr userDrawn="1"/>
        </p:nvSpPr>
        <p:spPr>
          <a:xfrm rot="16200000">
            <a:off x="1588" y="-2597150"/>
            <a:ext cx="12880975" cy="12138025"/>
          </a:xfrm>
          <a:prstGeom prst="ellipse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" name="橢圓 3"/>
          <p:cNvSpPr/>
          <p:nvPr userDrawn="1"/>
        </p:nvSpPr>
        <p:spPr>
          <a:xfrm>
            <a:off x="819150" y="6223000"/>
            <a:ext cx="503238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橢圓 4"/>
          <p:cNvSpPr/>
          <p:nvPr userDrawn="1"/>
        </p:nvSpPr>
        <p:spPr>
          <a:xfrm>
            <a:off x="333375" y="5051425"/>
            <a:ext cx="504825" cy="574675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橢圓 5"/>
          <p:cNvSpPr/>
          <p:nvPr userDrawn="1"/>
        </p:nvSpPr>
        <p:spPr>
          <a:xfrm>
            <a:off x="550863" y="5651500"/>
            <a:ext cx="503237" cy="574675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橢圓 6"/>
          <p:cNvSpPr/>
          <p:nvPr userDrawn="1"/>
        </p:nvSpPr>
        <p:spPr>
          <a:xfrm>
            <a:off x="187325" y="4422775"/>
            <a:ext cx="503238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8" name="橢圓 7"/>
          <p:cNvSpPr/>
          <p:nvPr userDrawn="1"/>
        </p:nvSpPr>
        <p:spPr>
          <a:xfrm>
            <a:off x="103188" y="3781425"/>
            <a:ext cx="503237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9" name="橢圓 8"/>
          <p:cNvSpPr/>
          <p:nvPr userDrawn="1"/>
        </p:nvSpPr>
        <p:spPr>
          <a:xfrm>
            <a:off x="171450" y="18399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" name="橢圓 9"/>
          <p:cNvSpPr/>
          <p:nvPr userDrawn="1"/>
        </p:nvSpPr>
        <p:spPr>
          <a:xfrm>
            <a:off x="69850" y="2482850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1" name="橢圓 10"/>
          <p:cNvSpPr/>
          <p:nvPr userDrawn="1"/>
        </p:nvSpPr>
        <p:spPr>
          <a:xfrm>
            <a:off x="33338" y="3133725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2" name="橢圓 11"/>
          <p:cNvSpPr/>
          <p:nvPr userDrawn="1"/>
        </p:nvSpPr>
        <p:spPr>
          <a:xfrm>
            <a:off x="334963" y="12176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3" name="橢圓 12"/>
          <p:cNvSpPr/>
          <p:nvPr userDrawn="1"/>
        </p:nvSpPr>
        <p:spPr>
          <a:xfrm>
            <a:off x="549275" y="6080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4" name="橢圓 13"/>
          <p:cNvSpPr/>
          <p:nvPr userDrawn="1"/>
        </p:nvSpPr>
        <p:spPr>
          <a:xfrm>
            <a:off x="839788" y="44450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3188548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橢圓 1"/>
          <p:cNvSpPr/>
          <p:nvPr userDrawn="1"/>
        </p:nvSpPr>
        <p:spPr>
          <a:xfrm rot="16200000">
            <a:off x="-247650" y="-2640013"/>
            <a:ext cx="12880976" cy="1213802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" name="橢圓 2"/>
          <p:cNvSpPr/>
          <p:nvPr userDrawn="1"/>
        </p:nvSpPr>
        <p:spPr>
          <a:xfrm rot="16200000">
            <a:off x="1588" y="-2597150"/>
            <a:ext cx="12880975" cy="121380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" name="橢圓 3"/>
          <p:cNvSpPr/>
          <p:nvPr userDrawn="1"/>
        </p:nvSpPr>
        <p:spPr>
          <a:xfrm>
            <a:off x="819150" y="6223000"/>
            <a:ext cx="503238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橢圓 4"/>
          <p:cNvSpPr/>
          <p:nvPr userDrawn="1"/>
        </p:nvSpPr>
        <p:spPr>
          <a:xfrm>
            <a:off x="333375" y="5051425"/>
            <a:ext cx="504825" cy="574675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橢圓 5"/>
          <p:cNvSpPr/>
          <p:nvPr userDrawn="1"/>
        </p:nvSpPr>
        <p:spPr>
          <a:xfrm>
            <a:off x="550863" y="5651500"/>
            <a:ext cx="503237" cy="574675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橢圓 6"/>
          <p:cNvSpPr/>
          <p:nvPr userDrawn="1"/>
        </p:nvSpPr>
        <p:spPr>
          <a:xfrm>
            <a:off x="187325" y="4422775"/>
            <a:ext cx="503238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8" name="橢圓 7"/>
          <p:cNvSpPr/>
          <p:nvPr userDrawn="1"/>
        </p:nvSpPr>
        <p:spPr>
          <a:xfrm>
            <a:off x="103188" y="3781425"/>
            <a:ext cx="503237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9" name="橢圓 8"/>
          <p:cNvSpPr/>
          <p:nvPr userDrawn="1"/>
        </p:nvSpPr>
        <p:spPr>
          <a:xfrm>
            <a:off x="171450" y="18399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" name="橢圓 9"/>
          <p:cNvSpPr/>
          <p:nvPr userDrawn="1"/>
        </p:nvSpPr>
        <p:spPr>
          <a:xfrm>
            <a:off x="69850" y="2482850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1" name="橢圓 10"/>
          <p:cNvSpPr/>
          <p:nvPr userDrawn="1"/>
        </p:nvSpPr>
        <p:spPr>
          <a:xfrm>
            <a:off x="33338" y="3133725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2" name="橢圓 11"/>
          <p:cNvSpPr/>
          <p:nvPr userDrawn="1"/>
        </p:nvSpPr>
        <p:spPr>
          <a:xfrm>
            <a:off x="334963" y="12176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3" name="橢圓 12"/>
          <p:cNvSpPr/>
          <p:nvPr userDrawn="1"/>
        </p:nvSpPr>
        <p:spPr>
          <a:xfrm>
            <a:off x="549275" y="608013"/>
            <a:ext cx="504825" cy="57626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4" name="橢圓 13"/>
          <p:cNvSpPr/>
          <p:nvPr userDrawn="1"/>
        </p:nvSpPr>
        <p:spPr>
          <a:xfrm>
            <a:off x="839788" y="44450"/>
            <a:ext cx="504825" cy="576263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2067026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8916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C1E3A-D008-447B-B4F9-E25E59B05D4A}" type="datetimeFigureOut">
              <a:rPr lang="zh-TW" altLang="en-US"/>
              <a:pPr>
                <a:defRPr/>
              </a:pPr>
              <a:t>2016/9/23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F4055-9A54-4D04-A599-03303CD0C62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74604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222297" y="274640"/>
            <a:ext cx="2551748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67055" y="274640"/>
            <a:ext cx="7466224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A46BF-1CB8-48F4-9748-2D740B4EC196}" type="datetimeFigureOut">
              <a:rPr lang="zh-TW" altLang="en-US"/>
              <a:pPr>
                <a:defRPr/>
              </a:pPr>
              <a:t>2016/9/23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4F796-D0CD-413E-BD7D-23E84AAC081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279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566738" y="274638"/>
            <a:ext cx="102076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566738" y="1600200"/>
            <a:ext cx="1020762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566738" y="6356350"/>
            <a:ext cx="26463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E77E882-4F25-4710-BECE-59701B5D41D8}" type="datetimeFigureOut">
              <a:rPr lang="zh-TW" altLang="en-US"/>
              <a:pPr>
                <a:defRPr/>
              </a:pPr>
              <a:t>2016/9/23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875088" y="6356350"/>
            <a:ext cx="3590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128000" y="6356350"/>
            <a:ext cx="26463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B9A90BD-9C84-4DAF-9BA6-6B2D080D5DF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81" r:id="rId11"/>
    <p:sldLayoutId id="214748368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 rot="19929401">
            <a:off x="550863" y="-1114425"/>
            <a:ext cx="2146300" cy="9574213"/>
          </a:xfrm>
          <a:prstGeom prst="trapezoid">
            <a:avLst>
              <a:gd name="adj" fmla="val 40633"/>
            </a:avLst>
          </a:prstGeom>
          <a:solidFill>
            <a:srgbClr val="FFCCFF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" name="梯形 2"/>
          <p:cNvSpPr/>
          <p:nvPr/>
        </p:nvSpPr>
        <p:spPr>
          <a:xfrm rot="16967637">
            <a:off x="4939506" y="-6087269"/>
            <a:ext cx="2146300" cy="14390688"/>
          </a:xfrm>
          <a:prstGeom prst="trapezoid">
            <a:avLst>
              <a:gd name="adj" fmla="val 40633"/>
            </a:avLst>
          </a:prstGeom>
          <a:solidFill>
            <a:srgbClr val="FFCCFF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" name="梯形 3"/>
          <p:cNvSpPr/>
          <p:nvPr/>
        </p:nvSpPr>
        <p:spPr>
          <a:xfrm rot="19929401">
            <a:off x="1012825" y="-1082675"/>
            <a:ext cx="2147888" cy="9574213"/>
          </a:xfrm>
          <a:prstGeom prst="trapezoid">
            <a:avLst>
              <a:gd name="adj" fmla="val 40633"/>
            </a:avLst>
          </a:prstGeom>
          <a:solidFill>
            <a:srgbClr val="FFCCFF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梯形 4"/>
          <p:cNvSpPr/>
          <p:nvPr/>
        </p:nvSpPr>
        <p:spPr>
          <a:xfrm rot="16967637">
            <a:off x="5082381" y="-5714206"/>
            <a:ext cx="2146300" cy="14390688"/>
          </a:xfrm>
          <a:prstGeom prst="trapezoid">
            <a:avLst>
              <a:gd name="adj" fmla="val 40633"/>
            </a:avLst>
          </a:prstGeom>
          <a:solidFill>
            <a:srgbClr val="FFCCFF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grpSp>
        <p:nvGrpSpPr>
          <p:cNvPr id="8" name="群組 70"/>
          <p:cNvGrpSpPr>
            <a:grpSpLocks/>
          </p:cNvGrpSpPr>
          <p:nvPr/>
        </p:nvGrpSpPr>
        <p:grpSpPr bwMode="auto">
          <a:xfrm>
            <a:off x="1346200" y="1309688"/>
            <a:ext cx="8648700" cy="4238625"/>
            <a:chOff x="1518591" y="1060987"/>
            <a:chExt cx="8649729" cy="4238263"/>
          </a:xfrm>
        </p:grpSpPr>
        <p:sp>
          <p:nvSpPr>
            <p:cNvPr id="6" name="圓角矩形 5"/>
            <p:cNvSpPr/>
            <p:nvPr/>
          </p:nvSpPr>
          <p:spPr>
            <a:xfrm>
              <a:off x="1650370" y="1156229"/>
              <a:ext cx="8517950" cy="4143021"/>
            </a:xfrm>
            <a:prstGeom prst="roundRect">
              <a:avLst>
                <a:gd name="adj" fmla="val 7070"/>
              </a:avLst>
            </a:prstGeom>
            <a:solidFill>
              <a:srgbClr val="CC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1518591" y="1060987"/>
              <a:ext cx="8517951" cy="4143021"/>
            </a:xfrm>
            <a:prstGeom prst="roundRect">
              <a:avLst>
                <a:gd name="adj" fmla="val 7070"/>
              </a:avLst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</p:grpSp>
      <p:grpSp>
        <p:nvGrpSpPr>
          <p:cNvPr id="9" name="群組 7"/>
          <p:cNvGrpSpPr>
            <a:grpSpLocks/>
          </p:cNvGrpSpPr>
          <p:nvPr/>
        </p:nvGrpSpPr>
        <p:grpSpPr bwMode="auto">
          <a:xfrm>
            <a:off x="1084263" y="842963"/>
            <a:ext cx="868362" cy="865187"/>
            <a:chOff x="2430190" y="1921387"/>
            <a:chExt cx="868071" cy="864331"/>
          </a:xfrm>
        </p:grpSpPr>
        <p:grpSp>
          <p:nvGrpSpPr>
            <p:cNvPr id="12331" name="群組 8"/>
            <p:cNvGrpSpPr>
              <a:grpSpLocks/>
            </p:cNvGrpSpPr>
            <p:nvPr/>
          </p:nvGrpSpPr>
          <p:grpSpPr bwMode="auto">
            <a:xfrm>
              <a:off x="2430190" y="1921387"/>
              <a:ext cx="868071" cy="864331"/>
              <a:chOff x="2572044" y="1789007"/>
              <a:chExt cx="2577338" cy="2566234"/>
            </a:xfrm>
          </p:grpSpPr>
          <p:sp>
            <p:nvSpPr>
              <p:cNvPr id="13" name="橢圓 12"/>
              <p:cNvSpPr/>
              <p:nvPr/>
            </p:nvSpPr>
            <p:spPr>
              <a:xfrm>
                <a:off x="3698156" y="4006798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CC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4" name="橢圓 13"/>
              <p:cNvSpPr/>
              <p:nvPr/>
            </p:nvSpPr>
            <p:spPr>
              <a:xfrm>
                <a:off x="3698156" y="1789007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5" name="橢圓 14"/>
              <p:cNvSpPr/>
              <p:nvPr/>
            </p:nvSpPr>
            <p:spPr>
              <a:xfrm>
                <a:off x="4810134" y="2900258"/>
                <a:ext cx="334537" cy="334315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6" name="橢圓 15"/>
              <p:cNvSpPr/>
              <p:nvPr/>
            </p:nvSpPr>
            <p:spPr>
              <a:xfrm>
                <a:off x="4032693" y="1850218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7" name="橢圓 16"/>
              <p:cNvSpPr/>
              <p:nvPr/>
            </p:nvSpPr>
            <p:spPr>
              <a:xfrm>
                <a:off x="4343670" y="1991479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8" name="橢圓 17"/>
              <p:cNvSpPr/>
              <p:nvPr/>
            </p:nvSpPr>
            <p:spPr>
              <a:xfrm>
                <a:off x="4598106" y="2222206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9" name="橢圓 18"/>
              <p:cNvSpPr/>
              <p:nvPr/>
            </p:nvSpPr>
            <p:spPr>
              <a:xfrm>
                <a:off x="4734746" y="2551815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0" name="橢圓 19"/>
              <p:cNvSpPr/>
              <p:nvPr/>
            </p:nvSpPr>
            <p:spPr>
              <a:xfrm rot="16200000">
                <a:off x="2576865" y="2904854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1" name="橢圓 20"/>
              <p:cNvSpPr/>
              <p:nvPr/>
            </p:nvSpPr>
            <p:spPr>
              <a:xfrm rot="16200000">
                <a:off x="3686490" y="1795957"/>
                <a:ext cx="339026" cy="334537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2" name="橢圓 21"/>
              <p:cNvSpPr/>
              <p:nvPr/>
            </p:nvSpPr>
            <p:spPr>
              <a:xfrm rot="16200000">
                <a:off x="2638120" y="2570538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3" name="橢圓 22"/>
              <p:cNvSpPr/>
              <p:nvPr/>
            </p:nvSpPr>
            <p:spPr>
              <a:xfrm rot="16200000">
                <a:off x="2779473" y="2259765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4" name="橢圓 23"/>
              <p:cNvSpPr/>
              <p:nvPr/>
            </p:nvSpPr>
            <p:spPr>
              <a:xfrm rot="16200000">
                <a:off x="3012705" y="2007852"/>
                <a:ext cx="339026" cy="334534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5" name="橢圓 24"/>
              <p:cNvSpPr/>
              <p:nvPr/>
            </p:nvSpPr>
            <p:spPr>
              <a:xfrm rot="16200000">
                <a:off x="3340172" y="1868942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6" name="橢圓 25"/>
              <p:cNvSpPr/>
              <p:nvPr/>
            </p:nvSpPr>
            <p:spPr>
              <a:xfrm flipV="1">
                <a:off x="3702869" y="4011508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7" name="橢圓 26"/>
              <p:cNvSpPr/>
              <p:nvPr/>
            </p:nvSpPr>
            <p:spPr>
              <a:xfrm flipV="1">
                <a:off x="4810134" y="2904965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8" name="橢圓 27"/>
              <p:cNvSpPr/>
              <p:nvPr/>
            </p:nvSpPr>
            <p:spPr>
              <a:xfrm flipV="1">
                <a:off x="4037404" y="3950294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9" name="橢圓 28"/>
              <p:cNvSpPr/>
              <p:nvPr/>
            </p:nvSpPr>
            <p:spPr>
              <a:xfrm flipV="1">
                <a:off x="4348381" y="3809033"/>
                <a:ext cx="334537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0" name="橢圓 29"/>
              <p:cNvSpPr/>
              <p:nvPr/>
            </p:nvSpPr>
            <p:spPr>
              <a:xfrm flipV="1">
                <a:off x="4602816" y="3578309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1" name="橢圓 30"/>
              <p:cNvSpPr/>
              <p:nvPr/>
            </p:nvSpPr>
            <p:spPr>
              <a:xfrm flipV="1">
                <a:off x="4739459" y="3248701"/>
                <a:ext cx="334534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2" name="橢圓 31"/>
              <p:cNvSpPr/>
              <p:nvPr/>
            </p:nvSpPr>
            <p:spPr>
              <a:xfrm rot="5400000" flipV="1">
                <a:off x="2574510" y="2907209"/>
                <a:ext cx="334315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3" name="橢圓 32"/>
              <p:cNvSpPr/>
              <p:nvPr/>
            </p:nvSpPr>
            <p:spPr>
              <a:xfrm rot="5400000" flipV="1">
                <a:off x="3679420" y="4016104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4" name="橢圓 33"/>
              <p:cNvSpPr/>
              <p:nvPr/>
            </p:nvSpPr>
            <p:spPr>
              <a:xfrm rot="5400000" flipV="1">
                <a:off x="2635759" y="3241527"/>
                <a:ext cx="334318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5" name="橢圓 34"/>
              <p:cNvSpPr/>
              <p:nvPr/>
            </p:nvSpPr>
            <p:spPr>
              <a:xfrm rot="5400000" flipV="1">
                <a:off x="2774760" y="3549946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6" name="橢圓 35"/>
              <p:cNvSpPr/>
              <p:nvPr/>
            </p:nvSpPr>
            <p:spPr>
              <a:xfrm rot="5400000" flipV="1">
                <a:off x="3005638" y="3808922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7" name="橢圓 36"/>
              <p:cNvSpPr/>
              <p:nvPr/>
            </p:nvSpPr>
            <p:spPr>
              <a:xfrm rot="5400000" flipV="1">
                <a:off x="3337817" y="3943120"/>
                <a:ext cx="334315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</p:grpSp>
        <p:grpSp>
          <p:nvGrpSpPr>
            <p:cNvPr id="12332" name="群組 9"/>
            <p:cNvGrpSpPr>
              <a:grpSpLocks/>
            </p:cNvGrpSpPr>
            <p:nvPr/>
          </p:nvGrpSpPr>
          <p:grpSpPr bwMode="auto">
            <a:xfrm>
              <a:off x="2547673" y="2037000"/>
              <a:ext cx="633104" cy="633104"/>
              <a:chOff x="5320389" y="4355241"/>
              <a:chExt cx="1879712" cy="1879712"/>
            </a:xfrm>
          </p:grpSpPr>
          <p:sp>
            <p:nvSpPr>
              <p:cNvPr id="11" name="橢圓 10"/>
              <p:cNvSpPr/>
              <p:nvPr/>
            </p:nvSpPr>
            <p:spPr>
              <a:xfrm>
                <a:off x="5320250" y="4355716"/>
                <a:ext cx="1879997" cy="1878769"/>
              </a:xfrm>
              <a:prstGeom prst="ellipse">
                <a:avLst/>
              </a:prstGeom>
              <a:solidFill>
                <a:srgbClr val="FF33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2" name="橢圓 11"/>
              <p:cNvSpPr/>
              <p:nvPr/>
            </p:nvSpPr>
            <p:spPr>
              <a:xfrm>
                <a:off x="5414485" y="4449889"/>
                <a:ext cx="1691526" cy="1690421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</p:grpSp>
      </p:grpSp>
      <p:grpSp>
        <p:nvGrpSpPr>
          <p:cNvPr id="39" name="群組 37"/>
          <p:cNvGrpSpPr>
            <a:grpSpLocks/>
          </p:cNvGrpSpPr>
          <p:nvPr/>
        </p:nvGrpSpPr>
        <p:grpSpPr bwMode="auto">
          <a:xfrm>
            <a:off x="8624888" y="3951288"/>
            <a:ext cx="2578100" cy="2566987"/>
            <a:chOff x="8033380" y="1712889"/>
            <a:chExt cx="2577338" cy="2566234"/>
          </a:xfrm>
        </p:grpSpPr>
        <p:grpSp>
          <p:nvGrpSpPr>
            <p:cNvPr id="12299" name="群組 38"/>
            <p:cNvGrpSpPr>
              <a:grpSpLocks/>
            </p:cNvGrpSpPr>
            <p:nvPr/>
          </p:nvGrpSpPr>
          <p:grpSpPr bwMode="auto">
            <a:xfrm>
              <a:off x="8033380" y="1712889"/>
              <a:ext cx="2577338" cy="2566234"/>
              <a:chOff x="8050016" y="2802877"/>
              <a:chExt cx="2577338" cy="2566234"/>
            </a:xfrm>
          </p:grpSpPr>
          <p:sp>
            <p:nvSpPr>
              <p:cNvPr id="41" name="橢圓 40"/>
              <p:cNvSpPr/>
              <p:nvPr/>
            </p:nvSpPr>
            <p:spPr>
              <a:xfrm>
                <a:off x="8394401" y="3140915"/>
                <a:ext cx="1880632" cy="1879049"/>
              </a:xfrm>
              <a:prstGeom prst="ellipse">
                <a:avLst/>
              </a:prstGeom>
              <a:solidFill>
                <a:srgbClr val="FFCC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42" name="橢圓 41"/>
              <p:cNvSpPr/>
              <p:nvPr/>
            </p:nvSpPr>
            <p:spPr>
              <a:xfrm>
                <a:off x="9178394" y="5019963"/>
                <a:ext cx="338038" cy="338039"/>
              </a:xfrm>
              <a:prstGeom prst="ellipse">
                <a:avLst/>
              </a:prstGeom>
              <a:noFill/>
              <a:ln w="76200">
                <a:solidFill>
                  <a:srgbClr val="FFCC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grpSp>
            <p:nvGrpSpPr>
              <p:cNvPr id="12303" name="群組 42"/>
              <p:cNvGrpSpPr>
                <a:grpSpLocks/>
              </p:cNvGrpSpPr>
              <p:nvPr/>
            </p:nvGrpSpPr>
            <p:grpSpPr bwMode="auto">
              <a:xfrm>
                <a:off x="9177664" y="2802877"/>
                <a:ext cx="1446991" cy="1446991"/>
                <a:chOff x="9177664" y="2802877"/>
                <a:chExt cx="1446991" cy="1446991"/>
              </a:xfrm>
            </p:grpSpPr>
            <p:sp>
              <p:nvSpPr>
                <p:cNvPr id="65" name="橢圓 64"/>
                <p:cNvSpPr/>
                <p:nvPr/>
              </p:nvSpPr>
              <p:spPr>
                <a:xfrm>
                  <a:off x="9178395" y="2802877"/>
                  <a:ext cx="338038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6" name="橢圓 65"/>
                <p:cNvSpPr/>
                <p:nvPr/>
              </p:nvSpPr>
              <p:spPr>
                <a:xfrm>
                  <a:off x="10286142" y="3912213"/>
                  <a:ext cx="338038" cy="338039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7" name="橢圓 66"/>
                <p:cNvSpPr/>
                <p:nvPr/>
              </p:nvSpPr>
              <p:spPr>
                <a:xfrm>
                  <a:off x="9511671" y="2864771"/>
                  <a:ext cx="338038" cy="338039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8" name="橢圓 67"/>
                <p:cNvSpPr/>
                <p:nvPr/>
              </p:nvSpPr>
              <p:spPr>
                <a:xfrm>
                  <a:off x="9821143" y="3006017"/>
                  <a:ext cx="338037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9" name="橢圓 68"/>
                <p:cNvSpPr/>
                <p:nvPr/>
              </p:nvSpPr>
              <p:spPr>
                <a:xfrm>
                  <a:off x="10078242" y="3237724"/>
                  <a:ext cx="336450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70" name="橢圓 69"/>
                <p:cNvSpPr/>
                <p:nvPr/>
              </p:nvSpPr>
              <p:spPr>
                <a:xfrm>
                  <a:off x="10213139" y="3566240"/>
                  <a:ext cx="338038" cy="338039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</p:grpSp>
          <p:grpSp>
            <p:nvGrpSpPr>
              <p:cNvPr id="12304" name="群組 43"/>
              <p:cNvGrpSpPr>
                <a:grpSpLocks/>
              </p:cNvGrpSpPr>
              <p:nvPr/>
            </p:nvGrpSpPr>
            <p:grpSpPr bwMode="auto">
              <a:xfrm rot="-5400000">
                <a:off x="8056483" y="2809566"/>
                <a:ext cx="1446991" cy="1446991"/>
                <a:chOff x="9177664" y="2802877"/>
                <a:chExt cx="1446991" cy="1446991"/>
              </a:xfrm>
            </p:grpSpPr>
            <p:sp>
              <p:nvSpPr>
                <p:cNvPr id="59" name="橢圓 58"/>
                <p:cNvSpPr/>
                <p:nvPr/>
              </p:nvSpPr>
              <p:spPr>
                <a:xfrm>
                  <a:off x="9195078" y="2802758"/>
                  <a:ext cx="338038" cy="338037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0" name="橢圓 59"/>
                <p:cNvSpPr/>
                <p:nvPr/>
              </p:nvSpPr>
              <p:spPr>
                <a:xfrm>
                  <a:off x="10304415" y="3912091"/>
                  <a:ext cx="338039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1" name="橢圓 60"/>
                <p:cNvSpPr/>
                <p:nvPr/>
              </p:nvSpPr>
              <p:spPr>
                <a:xfrm>
                  <a:off x="9510897" y="2864651"/>
                  <a:ext cx="339625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2" name="橢圓 61"/>
                <p:cNvSpPr/>
                <p:nvPr/>
              </p:nvSpPr>
              <p:spPr>
                <a:xfrm>
                  <a:off x="9839414" y="3005897"/>
                  <a:ext cx="338038" cy="338037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3" name="橢圓 62"/>
                <p:cNvSpPr/>
                <p:nvPr/>
              </p:nvSpPr>
              <p:spPr>
                <a:xfrm>
                  <a:off x="10094927" y="3237604"/>
                  <a:ext cx="338039" cy="338037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4" name="橢圓 63"/>
                <p:cNvSpPr/>
                <p:nvPr/>
              </p:nvSpPr>
              <p:spPr>
                <a:xfrm>
                  <a:off x="10231411" y="3566119"/>
                  <a:ext cx="338039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</p:grpSp>
          <p:grpSp>
            <p:nvGrpSpPr>
              <p:cNvPr id="12305" name="群組 44"/>
              <p:cNvGrpSpPr>
                <a:grpSpLocks/>
              </p:cNvGrpSpPr>
              <p:nvPr/>
            </p:nvGrpSpPr>
            <p:grpSpPr bwMode="auto">
              <a:xfrm flipV="1">
                <a:off x="9180363" y="3918642"/>
                <a:ext cx="1446991" cy="1446991"/>
                <a:chOff x="9177664" y="2802877"/>
                <a:chExt cx="1446991" cy="1446991"/>
              </a:xfrm>
            </p:grpSpPr>
            <p:sp>
              <p:nvSpPr>
                <p:cNvPr id="53" name="橢圓 52"/>
                <p:cNvSpPr/>
                <p:nvPr/>
              </p:nvSpPr>
              <p:spPr>
                <a:xfrm>
                  <a:off x="9177283" y="2802573"/>
                  <a:ext cx="338037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4" name="橢圓 53"/>
                <p:cNvSpPr/>
                <p:nvPr/>
              </p:nvSpPr>
              <p:spPr>
                <a:xfrm>
                  <a:off x="10286617" y="3911909"/>
                  <a:ext cx="338038" cy="338039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5" name="橢圓 54"/>
                <p:cNvSpPr/>
                <p:nvPr/>
              </p:nvSpPr>
              <p:spPr>
                <a:xfrm>
                  <a:off x="9510560" y="2864467"/>
                  <a:ext cx="339625" cy="338039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6" name="橢圓 55"/>
                <p:cNvSpPr/>
                <p:nvPr/>
              </p:nvSpPr>
              <p:spPr>
                <a:xfrm>
                  <a:off x="9821618" y="3005713"/>
                  <a:ext cx="338037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7" name="橢圓 56"/>
                <p:cNvSpPr/>
                <p:nvPr/>
              </p:nvSpPr>
              <p:spPr>
                <a:xfrm>
                  <a:off x="10077129" y="3237420"/>
                  <a:ext cx="338038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8" name="橢圓 57"/>
                <p:cNvSpPr/>
                <p:nvPr/>
              </p:nvSpPr>
              <p:spPr>
                <a:xfrm>
                  <a:off x="10213614" y="3565936"/>
                  <a:ext cx="338038" cy="338039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</p:grpSp>
          <p:grpSp>
            <p:nvGrpSpPr>
              <p:cNvPr id="12306" name="群組 45"/>
              <p:cNvGrpSpPr>
                <a:grpSpLocks/>
              </p:cNvGrpSpPr>
              <p:nvPr/>
            </p:nvGrpSpPr>
            <p:grpSpPr bwMode="auto">
              <a:xfrm rot="5400000" flipV="1">
                <a:off x="8050016" y="3922120"/>
                <a:ext cx="1446991" cy="1446991"/>
                <a:chOff x="9177664" y="2802877"/>
                <a:chExt cx="1446991" cy="1446991"/>
              </a:xfrm>
            </p:grpSpPr>
            <p:sp>
              <p:nvSpPr>
                <p:cNvPr id="47" name="橢圓 46"/>
                <p:cNvSpPr/>
                <p:nvPr/>
              </p:nvSpPr>
              <p:spPr>
                <a:xfrm>
                  <a:off x="9177280" y="2785419"/>
                  <a:ext cx="338039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48" name="橢圓 47"/>
                <p:cNvSpPr/>
                <p:nvPr/>
              </p:nvSpPr>
              <p:spPr>
                <a:xfrm>
                  <a:off x="10286617" y="3894754"/>
                  <a:ext cx="338038" cy="338037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49" name="橢圓 48"/>
                <p:cNvSpPr/>
                <p:nvPr/>
              </p:nvSpPr>
              <p:spPr>
                <a:xfrm>
                  <a:off x="9510557" y="2847313"/>
                  <a:ext cx="339625" cy="338037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0" name="橢圓 49"/>
                <p:cNvSpPr/>
                <p:nvPr/>
              </p:nvSpPr>
              <p:spPr>
                <a:xfrm>
                  <a:off x="9821615" y="2988559"/>
                  <a:ext cx="338039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1" name="橢圓 50"/>
                <p:cNvSpPr/>
                <p:nvPr/>
              </p:nvSpPr>
              <p:spPr>
                <a:xfrm>
                  <a:off x="10077129" y="3220265"/>
                  <a:ext cx="338038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2" name="橢圓 51"/>
                <p:cNvSpPr/>
                <p:nvPr/>
              </p:nvSpPr>
              <p:spPr>
                <a:xfrm>
                  <a:off x="10213613" y="3548781"/>
                  <a:ext cx="338038" cy="338037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</p:grpSp>
        </p:grpSp>
        <p:sp>
          <p:nvSpPr>
            <p:cNvPr id="40" name="橢圓 39"/>
            <p:cNvSpPr/>
            <p:nvPr/>
          </p:nvSpPr>
          <p:spPr>
            <a:xfrm>
              <a:off x="8476161" y="2150910"/>
              <a:ext cx="1691775" cy="169019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</p:grpSp>
      <p:sp>
        <p:nvSpPr>
          <p:cNvPr id="72" name="矩形 71"/>
          <p:cNvSpPr/>
          <p:nvPr/>
        </p:nvSpPr>
        <p:spPr>
          <a:xfrm>
            <a:off x="1635125" y="1593850"/>
            <a:ext cx="8080375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NO.2</a:t>
            </a:r>
            <a:r>
              <a:rPr kumimoji="0" lang="zh-TW" altLang="en-US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  </a:t>
            </a:r>
            <a:r>
              <a:rPr kumimoji="0" lang="zh-TW" altLang="en-US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高</a:t>
            </a:r>
            <a:r>
              <a:rPr kumimoji="0" lang="zh-TW" altLang="en-US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二和</a:t>
            </a:r>
            <a:endParaRPr kumimoji="0" lang="zh-TW" altLang="en-US" sz="7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092450" y="3509100"/>
            <a:ext cx="5024438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主    席：陳品秀</a:t>
            </a:r>
            <a:endParaRPr lang="en-US" altLang="zh-TW" sz="5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副主席：蕭淳元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98438" y="764704"/>
            <a:ext cx="1368425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候選人</a:t>
            </a:r>
            <a:endParaRPr kumimoji="0" lang="zh-TW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文字版面配置區 2"/>
          <p:cNvSpPr txBox="1">
            <a:spLocks/>
          </p:cNvSpPr>
          <p:nvPr/>
        </p:nvSpPr>
        <p:spPr>
          <a:xfrm>
            <a:off x="847814" y="1988840"/>
            <a:ext cx="4465496" cy="63976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itchFamily="34" charset="-120"/>
                <a:ea typeface="微軟正黑體" pitchFamily="34" charset="-120"/>
              </a:rPr>
              <a:t>主席：陳品秀</a:t>
            </a:r>
            <a:endParaRPr lang="zh-TW" alt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7" name="內容版面配置區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85" y="2606923"/>
            <a:ext cx="4900695" cy="3951288"/>
          </a:xfrm>
          <a:prstGeom prst="rect">
            <a:avLst/>
          </a:prstGeom>
        </p:spPr>
      </p:pic>
      <p:sp>
        <p:nvSpPr>
          <p:cNvPr id="18" name="文字版面配置區 4"/>
          <p:cNvSpPr txBox="1">
            <a:spLocks/>
          </p:cNvSpPr>
          <p:nvPr/>
        </p:nvSpPr>
        <p:spPr>
          <a:xfrm>
            <a:off x="6206410" y="1988840"/>
            <a:ext cx="4196305" cy="63976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副主席</a:t>
            </a:r>
            <a:r>
              <a:rPr lang="en-US" altLang="zh-TW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蕭淳元</a:t>
            </a:r>
            <a:endParaRPr lang="zh-TW" altLang="en-US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9" name="內容版面配置區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128" y="2606923"/>
            <a:ext cx="2758909" cy="3951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手繪多邊形 2"/>
          <p:cNvSpPr/>
          <p:nvPr/>
        </p:nvSpPr>
        <p:spPr>
          <a:xfrm>
            <a:off x="3999244" y="2716075"/>
            <a:ext cx="3888445" cy="3776371"/>
          </a:xfrm>
          <a:custGeom>
            <a:avLst/>
            <a:gdLst>
              <a:gd name="connsiteX0" fmla="*/ 0 w 3888445"/>
              <a:gd name="connsiteY0" fmla="*/ 1888186 h 3776371"/>
              <a:gd name="connsiteX1" fmla="*/ 1944223 w 3888445"/>
              <a:gd name="connsiteY1" fmla="*/ 0 h 3776371"/>
              <a:gd name="connsiteX2" fmla="*/ 3888446 w 3888445"/>
              <a:gd name="connsiteY2" fmla="*/ 1888186 h 3776371"/>
              <a:gd name="connsiteX3" fmla="*/ 1944223 w 3888445"/>
              <a:gd name="connsiteY3" fmla="*/ 3776372 h 3776371"/>
              <a:gd name="connsiteX4" fmla="*/ 0 w 3888445"/>
              <a:gd name="connsiteY4" fmla="*/ 1888186 h 3776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88445" h="3776371">
                <a:moveTo>
                  <a:pt x="0" y="1888186"/>
                </a:moveTo>
                <a:cubicBezTo>
                  <a:pt x="0" y="845370"/>
                  <a:pt x="870458" y="0"/>
                  <a:pt x="1944223" y="0"/>
                </a:cubicBezTo>
                <a:cubicBezTo>
                  <a:pt x="3017988" y="0"/>
                  <a:pt x="3888446" y="845370"/>
                  <a:pt x="3888446" y="1888186"/>
                </a:cubicBezTo>
                <a:cubicBezTo>
                  <a:pt x="3888446" y="2931002"/>
                  <a:pt x="3017988" y="3776372"/>
                  <a:pt x="1944223" y="3776372"/>
                </a:cubicBezTo>
                <a:cubicBezTo>
                  <a:pt x="870458" y="3776372"/>
                  <a:pt x="0" y="2931002"/>
                  <a:pt x="0" y="1888186"/>
                </a:cubicBezTo>
                <a:close/>
              </a:path>
            </a:pathLst>
          </a:custGeom>
          <a:scene3d>
            <a:camera prst="isometricOffAxis2Left" zoom="95000"/>
            <a:lightRig rig="flat" dir="t"/>
          </a:scene3d>
          <a:sp3d extrusionH="381000" contourW="38100" prstMaterial="matte">
            <a:contourClr>
              <a:schemeClr val="lt1"/>
            </a:contourClr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625330" tIns="608917" rIns="625330" bIns="608917" spcCol="1270" anchor="ctr"/>
          <a:lstStyle/>
          <a:p>
            <a:pPr algn="ctr" defTabSz="39116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en-US" sz="6600" b="1" dirty="0" smtClean="0">
                <a:latin typeface="微軟正黑體" pitchFamily="34" charset="-120"/>
                <a:ea typeface="微軟正黑體" pitchFamily="34" charset="-120"/>
              </a:rPr>
              <a:t>我們的政見</a:t>
            </a:r>
            <a:endParaRPr lang="zh-TW" altLang="en-US" sz="66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5" name="群組 14"/>
          <p:cNvGrpSpPr>
            <a:grpSpLocks/>
          </p:cNvGrpSpPr>
          <p:nvPr/>
        </p:nvGrpSpPr>
        <p:grpSpPr bwMode="auto">
          <a:xfrm>
            <a:off x="1062038" y="3573016"/>
            <a:ext cx="3154362" cy="1609725"/>
            <a:chOff x="1562584" y="3799176"/>
            <a:chExt cx="2653582" cy="1610169"/>
          </a:xfrm>
        </p:grpSpPr>
        <p:sp>
          <p:nvSpPr>
            <p:cNvPr id="5" name="向左箭號 4"/>
            <p:cNvSpPr/>
            <p:nvPr/>
          </p:nvSpPr>
          <p:spPr>
            <a:xfrm rot="10800000">
              <a:off x="2763786" y="4320521"/>
              <a:ext cx="1452380" cy="676003"/>
            </a:xfrm>
            <a:prstGeom prst="leftArrow">
              <a:avLst>
                <a:gd name="adj1" fmla="val 60000"/>
                <a:gd name="adj2" fmla="val 50000"/>
              </a:avLst>
            </a:prstGeom>
            <a:scene3d>
              <a:camera prst="isometricOffAxis2Left" zoom="95000"/>
              <a:lightRig rig="flat" dir="t"/>
            </a:scene3d>
            <a:sp3d z="-381000" extrusionH="63500" contourW="12700" prstMaterial="matte">
              <a:contourClr>
                <a:schemeClr val="dk1">
                  <a:tint val="20000"/>
                </a:schemeClr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手繪多邊形 5"/>
            <p:cNvSpPr/>
            <p:nvPr/>
          </p:nvSpPr>
          <p:spPr>
            <a:xfrm>
              <a:off x="1562584" y="3799176"/>
              <a:ext cx="1799499" cy="1610169"/>
            </a:xfrm>
            <a:custGeom>
              <a:avLst/>
              <a:gdLst>
                <a:gd name="connsiteX0" fmla="*/ 0 w 1799499"/>
                <a:gd name="connsiteY0" fmla="*/ 161017 h 1610169"/>
                <a:gd name="connsiteX1" fmla="*/ 161017 w 1799499"/>
                <a:gd name="connsiteY1" fmla="*/ 0 h 1610169"/>
                <a:gd name="connsiteX2" fmla="*/ 1638482 w 1799499"/>
                <a:gd name="connsiteY2" fmla="*/ 0 h 1610169"/>
                <a:gd name="connsiteX3" fmla="*/ 1799499 w 1799499"/>
                <a:gd name="connsiteY3" fmla="*/ 161017 h 1610169"/>
                <a:gd name="connsiteX4" fmla="*/ 1799499 w 1799499"/>
                <a:gd name="connsiteY4" fmla="*/ 1449152 h 1610169"/>
                <a:gd name="connsiteX5" fmla="*/ 1638482 w 1799499"/>
                <a:gd name="connsiteY5" fmla="*/ 1610169 h 1610169"/>
                <a:gd name="connsiteX6" fmla="*/ 161017 w 1799499"/>
                <a:gd name="connsiteY6" fmla="*/ 1610169 h 1610169"/>
                <a:gd name="connsiteX7" fmla="*/ 0 w 1799499"/>
                <a:gd name="connsiteY7" fmla="*/ 1449152 h 1610169"/>
                <a:gd name="connsiteX8" fmla="*/ 0 w 1799499"/>
                <a:gd name="connsiteY8" fmla="*/ 161017 h 16101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9499" h="1610169">
                  <a:moveTo>
                    <a:pt x="0" y="161017"/>
                  </a:moveTo>
                  <a:cubicBezTo>
                    <a:pt x="0" y="72090"/>
                    <a:pt x="72090" y="0"/>
                    <a:pt x="161017" y="0"/>
                  </a:cubicBezTo>
                  <a:lnTo>
                    <a:pt x="1638482" y="0"/>
                  </a:lnTo>
                  <a:cubicBezTo>
                    <a:pt x="1727409" y="0"/>
                    <a:pt x="1799499" y="72090"/>
                    <a:pt x="1799499" y="161017"/>
                  </a:cubicBezTo>
                  <a:lnTo>
                    <a:pt x="1799499" y="1449152"/>
                  </a:lnTo>
                  <a:cubicBezTo>
                    <a:pt x="1799499" y="1538079"/>
                    <a:pt x="1727409" y="1610169"/>
                    <a:pt x="1638482" y="1610169"/>
                  </a:cubicBezTo>
                  <a:lnTo>
                    <a:pt x="161017" y="1610169"/>
                  </a:lnTo>
                  <a:cubicBezTo>
                    <a:pt x="72090" y="1610169"/>
                    <a:pt x="0" y="1538079"/>
                    <a:pt x="0" y="1449152"/>
                  </a:cubicBezTo>
                  <a:lnTo>
                    <a:pt x="0" y="161017"/>
                  </a:lnTo>
                  <a:close/>
                </a:path>
              </a:pathLst>
            </a:custGeom>
            <a:scene3d>
              <a:camera prst="isometricOffAxis2Left" zoom="95000"/>
              <a:lightRig rig="flat" dir="t"/>
            </a:scene3d>
            <a:sp3d extrusionH="381000" contourW="38100" prstMaterial="matte">
              <a:contourClr>
                <a:schemeClr val="lt1"/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3360" tIns="123360" rIns="123360" bIns="123360" spcCol="1270" anchor="ctr"/>
            <a:lstStyle/>
            <a:p>
              <a:pPr algn="ctr" defTabSz="1778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TW" altLang="en-US" sz="4000" b="1" dirty="0" smtClean="0">
                  <a:solidFill>
                    <a:schemeClr val="tx2">
                      <a:lumMod val="75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公開</a:t>
              </a:r>
              <a:endParaRPr lang="en-US" altLang="zh-TW" sz="4000" b="1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 defTabSz="1778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TW" altLang="en-US" sz="4000" b="1" dirty="0" smtClean="0">
                  <a:solidFill>
                    <a:schemeClr val="tx2">
                      <a:lumMod val="75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透明</a:t>
              </a:r>
              <a:endParaRPr lang="zh-TW" altLang="en-US" sz="4000" b="1" dirty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7" name="群組 16"/>
          <p:cNvGrpSpPr>
            <a:grpSpLocks/>
          </p:cNvGrpSpPr>
          <p:nvPr/>
        </p:nvGrpSpPr>
        <p:grpSpPr bwMode="auto">
          <a:xfrm>
            <a:off x="4446414" y="260350"/>
            <a:ext cx="2565375" cy="2368550"/>
            <a:chOff x="4445496" y="260662"/>
            <a:chExt cx="2567294" cy="2367750"/>
          </a:xfrm>
        </p:grpSpPr>
        <p:sp>
          <p:nvSpPr>
            <p:cNvPr id="9" name="向左箭號 8"/>
            <p:cNvSpPr/>
            <p:nvPr/>
          </p:nvSpPr>
          <p:spPr>
            <a:xfrm rot="16069838">
              <a:off x="5070118" y="1521051"/>
              <a:ext cx="1538718" cy="676003"/>
            </a:xfrm>
            <a:prstGeom prst="leftArrow">
              <a:avLst>
                <a:gd name="adj1" fmla="val 60000"/>
                <a:gd name="adj2" fmla="val 50000"/>
              </a:avLst>
            </a:prstGeom>
            <a:scene3d>
              <a:camera prst="isometricOffAxis2Left" zoom="95000"/>
              <a:lightRig rig="flat" dir="t"/>
            </a:scene3d>
            <a:sp3d z="-381000" extrusionH="63500" contourW="12700" prstMaterial="matte">
              <a:contourClr>
                <a:schemeClr val="dk1">
                  <a:tint val="20000"/>
                </a:schemeClr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966938"/>
                <a:satOff val="19906"/>
                <a:lumOff val="4314"/>
                <a:alphaOff val="0"/>
              </a:schemeClr>
            </a:fillRef>
            <a:effectRef idx="0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手繪多邊形 9"/>
            <p:cNvSpPr/>
            <p:nvPr/>
          </p:nvSpPr>
          <p:spPr>
            <a:xfrm>
              <a:off x="4445496" y="260662"/>
              <a:ext cx="2567294" cy="1659165"/>
            </a:xfrm>
            <a:custGeom>
              <a:avLst/>
              <a:gdLst>
                <a:gd name="connsiteX0" fmla="*/ 0 w 1811104"/>
                <a:gd name="connsiteY0" fmla="*/ 165917 h 1659165"/>
                <a:gd name="connsiteX1" fmla="*/ 165917 w 1811104"/>
                <a:gd name="connsiteY1" fmla="*/ 0 h 1659165"/>
                <a:gd name="connsiteX2" fmla="*/ 1645188 w 1811104"/>
                <a:gd name="connsiteY2" fmla="*/ 0 h 1659165"/>
                <a:gd name="connsiteX3" fmla="*/ 1811105 w 1811104"/>
                <a:gd name="connsiteY3" fmla="*/ 165917 h 1659165"/>
                <a:gd name="connsiteX4" fmla="*/ 1811104 w 1811104"/>
                <a:gd name="connsiteY4" fmla="*/ 1493249 h 1659165"/>
                <a:gd name="connsiteX5" fmla="*/ 1645187 w 1811104"/>
                <a:gd name="connsiteY5" fmla="*/ 1659166 h 1659165"/>
                <a:gd name="connsiteX6" fmla="*/ 165917 w 1811104"/>
                <a:gd name="connsiteY6" fmla="*/ 1659165 h 1659165"/>
                <a:gd name="connsiteX7" fmla="*/ 0 w 1811104"/>
                <a:gd name="connsiteY7" fmla="*/ 1493248 h 1659165"/>
                <a:gd name="connsiteX8" fmla="*/ 0 w 1811104"/>
                <a:gd name="connsiteY8" fmla="*/ 165917 h 1659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11104" h="1659165">
                  <a:moveTo>
                    <a:pt x="0" y="165917"/>
                  </a:moveTo>
                  <a:cubicBezTo>
                    <a:pt x="0" y="74284"/>
                    <a:pt x="74284" y="0"/>
                    <a:pt x="165917" y="0"/>
                  </a:cubicBezTo>
                  <a:lnTo>
                    <a:pt x="1645188" y="0"/>
                  </a:lnTo>
                  <a:cubicBezTo>
                    <a:pt x="1736821" y="0"/>
                    <a:pt x="1811105" y="74284"/>
                    <a:pt x="1811105" y="165917"/>
                  </a:cubicBezTo>
                  <a:cubicBezTo>
                    <a:pt x="1811105" y="608361"/>
                    <a:pt x="1811104" y="1050805"/>
                    <a:pt x="1811104" y="1493249"/>
                  </a:cubicBezTo>
                  <a:cubicBezTo>
                    <a:pt x="1811104" y="1584882"/>
                    <a:pt x="1736820" y="1659166"/>
                    <a:pt x="1645187" y="1659166"/>
                  </a:cubicBezTo>
                  <a:lnTo>
                    <a:pt x="165917" y="1659165"/>
                  </a:lnTo>
                  <a:cubicBezTo>
                    <a:pt x="74284" y="1659165"/>
                    <a:pt x="0" y="1584881"/>
                    <a:pt x="0" y="1493248"/>
                  </a:cubicBezTo>
                  <a:lnTo>
                    <a:pt x="0" y="165917"/>
                  </a:lnTo>
                  <a:close/>
                </a:path>
              </a:pathLst>
            </a:custGeom>
            <a:scene3d>
              <a:camera prst="isometricOffAxis2Left" zoom="95000"/>
              <a:lightRig rig="flat" dir="t"/>
            </a:scene3d>
            <a:sp3d extrusionH="381000" contourW="38100" prstMaterial="matte">
              <a:contourClr>
                <a:schemeClr val="lt1"/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966938"/>
                <a:satOff val="19906"/>
                <a:lumOff val="4314"/>
                <a:alphaOff val="0"/>
              </a:schemeClr>
            </a:fillRef>
            <a:effectRef idx="0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  <p:txBody>
            <a:bodyPr lIns="124795" tIns="124795" rIns="124795" bIns="124795" spcCol="1270" anchor="ctr"/>
            <a:lstStyle/>
            <a:p>
              <a:pPr algn="ctr" defTabSz="1778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TW" altLang="en-US" sz="4000" b="1" dirty="0" smtClean="0">
                  <a:solidFill>
                    <a:schemeClr val="tx2">
                      <a:lumMod val="75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落實班</a:t>
              </a:r>
              <a:endParaRPr lang="en-US" altLang="zh-TW" sz="4000" b="1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 defTabSz="1778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TW" altLang="en-US" sz="4000" b="1" dirty="0" smtClean="0">
                  <a:solidFill>
                    <a:schemeClr val="tx2">
                      <a:lumMod val="75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級代表</a:t>
              </a:r>
              <a:endParaRPr lang="zh-TW" altLang="en-US" sz="4000" b="1" dirty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9" name="群組 18"/>
          <p:cNvGrpSpPr>
            <a:grpSpLocks/>
          </p:cNvGrpSpPr>
          <p:nvPr/>
        </p:nvGrpSpPr>
        <p:grpSpPr bwMode="auto">
          <a:xfrm>
            <a:off x="7470750" y="3906490"/>
            <a:ext cx="4025303" cy="1682750"/>
            <a:chOff x="7982259" y="3861045"/>
            <a:chExt cx="2881903" cy="1681933"/>
          </a:xfrm>
        </p:grpSpPr>
        <p:sp>
          <p:nvSpPr>
            <p:cNvPr id="13" name="向左箭號 12"/>
            <p:cNvSpPr/>
            <p:nvPr/>
          </p:nvSpPr>
          <p:spPr>
            <a:xfrm rot="91260">
              <a:off x="7982259" y="4342206"/>
              <a:ext cx="1642891" cy="676003"/>
            </a:xfrm>
            <a:prstGeom prst="leftArrow">
              <a:avLst>
                <a:gd name="adj1" fmla="val 60000"/>
                <a:gd name="adj2" fmla="val 50000"/>
              </a:avLst>
            </a:prstGeom>
            <a:scene3d>
              <a:camera prst="isometricOffAxis2Left" zoom="95000"/>
              <a:lightRig rig="flat" dir="t"/>
            </a:scene3d>
            <a:sp3d z="-381000" extrusionH="63500" contourW="12700" prstMaterial="matte">
              <a:contourClr>
                <a:schemeClr val="dk1">
                  <a:tint val="20000"/>
                </a:schemeClr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手繪多邊形 13"/>
            <p:cNvSpPr/>
            <p:nvPr/>
          </p:nvSpPr>
          <p:spPr>
            <a:xfrm>
              <a:off x="8694882" y="3861045"/>
              <a:ext cx="2169280" cy="1681933"/>
            </a:xfrm>
            <a:custGeom>
              <a:avLst/>
              <a:gdLst>
                <a:gd name="connsiteX0" fmla="*/ 0 w 1859957"/>
                <a:gd name="connsiteY0" fmla="*/ 168193 h 1681933"/>
                <a:gd name="connsiteX1" fmla="*/ 168193 w 1859957"/>
                <a:gd name="connsiteY1" fmla="*/ 0 h 1681933"/>
                <a:gd name="connsiteX2" fmla="*/ 1691764 w 1859957"/>
                <a:gd name="connsiteY2" fmla="*/ 0 h 1681933"/>
                <a:gd name="connsiteX3" fmla="*/ 1859957 w 1859957"/>
                <a:gd name="connsiteY3" fmla="*/ 168193 h 1681933"/>
                <a:gd name="connsiteX4" fmla="*/ 1859957 w 1859957"/>
                <a:gd name="connsiteY4" fmla="*/ 1513740 h 1681933"/>
                <a:gd name="connsiteX5" fmla="*/ 1691764 w 1859957"/>
                <a:gd name="connsiteY5" fmla="*/ 1681933 h 1681933"/>
                <a:gd name="connsiteX6" fmla="*/ 168193 w 1859957"/>
                <a:gd name="connsiteY6" fmla="*/ 1681933 h 1681933"/>
                <a:gd name="connsiteX7" fmla="*/ 0 w 1859957"/>
                <a:gd name="connsiteY7" fmla="*/ 1513740 h 1681933"/>
                <a:gd name="connsiteX8" fmla="*/ 0 w 1859957"/>
                <a:gd name="connsiteY8" fmla="*/ 168193 h 1681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59957" h="1681933">
                  <a:moveTo>
                    <a:pt x="0" y="168193"/>
                  </a:moveTo>
                  <a:cubicBezTo>
                    <a:pt x="0" y="75303"/>
                    <a:pt x="75303" y="0"/>
                    <a:pt x="168193" y="0"/>
                  </a:cubicBezTo>
                  <a:lnTo>
                    <a:pt x="1691764" y="0"/>
                  </a:lnTo>
                  <a:cubicBezTo>
                    <a:pt x="1784654" y="0"/>
                    <a:pt x="1859957" y="75303"/>
                    <a:pt x="1859957" y="168193"/>
                  </a:cubicBezTo>
                  <a:lnTo>
                    <a:pt x="1859957" y="1513740"/>
                  </a:lnTo>
                  <a:cubicBezTo>
                    <a:pt x="1859957" y="1606630"/>
                    <a:pt x="1784654" y="1681933"/>
                    <a:pt x="1691764" y="1681933"/>
                  </a:cubicBezTo>
                  <a:lnTo>
                    <a:pt x="168193" y="1681933"/>
                  </a:lnTo>
                  <a:cubicBezTo>
                    <a:pt x="75303" y="1681933"/>
                    <a:pt x="0" y="1606630"/>
                    <a:pt x="0" y="1513740"/>
                  </a:cubicBezTo>
                  <a:lnTo>
                    <a:pt x="0" y="168193"/>
                  </a:lnTo>
                  <a:close/>
                </a:path>
              </a:pathLst>
            </a:custGeom>
            <a:scene3d>
              <a:camera prst="isometricOffAxis2Left" zoom="95000"/>
              <a:lightRig rig="flat" dir="t"/>
            </a:scene3d>
            <a:sp3d extrusionH="381000" contourW="38100" prstMaterial="matte">
              <a:contourClr>
                <a:schemeClr val="lt1"/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  <p:txBody>
            <a:bodyPr lIns="125462" tIns="125462" rIns="125462" bIns="125462" spcCol="1270" anchor="ctr"/>
            <a:lstStyle/>
            <a:p>
              <a:pPr algn="ctr" defTabSz="1778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TW" altLang="en-US" sz="4000" b="1" dirty="0" smtClean="0">
                  <a:solidFill>
                    <a:schemeClr val="tx2">
                      <a:lumMod val="75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增加學校附近特約店</a:t>
              </a:r>
              <a:endParaRPr lang="zh-TW" altLang="en-US" sz="4000" b="1" dirty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20" name="圖片 1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481" y="0"/>
            <a:ext cx="1772816" cy="17728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手繪多邊形 4"/>
          <p:cNvSpPr/>
          <p:nvPr/>
        </p:nvSpPr>
        <p:spPr>
          <a:xfrm>
            <a:off x="1998142" y="2205038"/>
            <a:ext cx="9793088" cy="3095625"/>
          </a:xfrm>
          <a:custGeom>
            <a:avLst/>
            <a:gdLst>
              <a:gd name="connsiteX0" fmla="*/ 0 w 8736039"/>
              <a:gd name="connsiteY0" fmla="*/ 464456 h 3096375"/>
              <a:gd name="connsiteX1" fmla="*/ 7187852 w 8736039"/>
              <a:gd name="connsiteY1" fmla="*/ 464456 h 3096375"/>
              <a:gd name="connsiteX2" fmla="*/ 7187852 w 8736039"/>
              <a:gd name="connsiteY2" fmla="*/ 0 h 3096375"/>
              <a:gd name="connsiteX3" fmla="*/ 8736039 w 8736039"/>
              <a:gd name="connsiteY3" fmla="*/ 1548188 h 3096375"/>
              <a:gd name="connsiteX4" fmla="*/ 7187852 w 8736039"/>
              <a:gd name="connsiteY4" fmla="*/ 3096375 h 3096375"/>
              <a:gd name="connsiteX5" fmla="*/ 7187852 w 8736039"/>
              <a:gd name="connsiteY5" fmla="*/ 2631919 h 3096375"/>
              <a:gd name="connsiteX6" fmla="*/ 0 w 8736039"/>
              <a:gd name="connsiteY6" fmla="*/ 2631919 h 3096375"/>
              <a:gd name="connsiteX7" fmla="*/ 0 w 8736039"/>
              <a:gd name="connsiteY7" fmla="*/ 464456 h 309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6039" h="3096375">
                <a:moveTo>
                  <a:pt x="0" y="464456"/>
                </a:moveTo>
                <a:lnTo>
                  <a:pt x="7187852" y="464456"/>
                </a:lnTo>
                <a:lnTo>
                  <a:pt x="7187852" y="0"/>
                </a:lnTo>
                <a:lnTo>
                  <a:pt x="8736039" y="1548188"/>
                </a:lnTo>
                <a:lnTo>
                  <a:pt x="7187852" y="3096375"/>
                </a:lnTo>
                <a:lnTo>
                  <a:pt x="7187852" y="2631919"/>
                </a:lnTo>
                <a:lnTo>
                  <a:pt x="0" y="2631919"/>
                </a:lnTo>
                <a:lnTo>
                  <a:pt x="0" y="464456"/>
                </a:lnTo>
                <a:close/>
              </a:path>
            </a:pathLst>
          </a:custGeom>
        </p:spPr>
        <p:style>
          <a:lnRef idx="2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316090" tIns="497476" rIns="1149771" bIns="497476" anchor="ctr"/>
          <a:lstStyle/>
          <a:p>
            <a:pPr marL="0" indent="0">
              <a:buNone/>
            </a:pPr>
            <a:endParaRPr lang="zh-TW" altLang="zh-TW" sz="5400" dirty="0" smtClean="0">
              <a:solidFill>
                <a:schemeClr val="bg2">
                  <a:lumMod val="50000"/>
                </a:schemeClr>
              </a:solidFill>
              <a:ea typeface="微軟正黑體" pitchFamily="34" charset="-120"/>
            </a:endParaRPr>
          </a:p>
          <a:p>
            <a:pPr marL="0" indent="0">
              <a:buNone/>
            </a:pPr>
            <a:r>
              <a:rPr lang="zh-TW" altLang="en-US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作法：</a:t>
            </a:r>
            <a:endParaRPr lang="en-US" altLang="zh-TW" sz="4000" dirty="0" smtClean="0">
              <a:solidFill>
                <a:schemeClr val="bg2">
                  <a:lumMod val="50000"/>
                </a:schemeClr>
              </a:solidFill>
              <a:ea typeface="微軟正黑體" pitchFamily="34" charset="-120"/>
            </a:endParaRPr>
          </a:p>
          <a:p>
            <a:pPr marL="0" indent="0">
              <a:buNone/>
            </a:pPr>
            <a:r>
              <a:rPr lang="en-US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1</a:t>
            </a:r>
            <a:r>
              <a:rPr lang="zh-TW" altLang="en-US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、</a:t>
            </a:r>
            <a:r>
              <a:rPr lang="zh-TW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設立</a:t>
            </a:r>
            <a:r>
              <a:rPr lang="en-US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web2.0</a:t>
            </a:r>
            <a:r>
              <a:rPr lang="zh-TW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班聯會網站</a:t>
            </a:r>
            <a:r>
              <a:rPr lang="zh-TW" altLang="en-US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。</a:t>
            </a:r>
            <a:endParaRPr lang="en-US" altLang="zh-TW" sz="4000" dirty="0" smtClean="0">
              <a:solidFill>
                <a:schemeClr val="bg2">
                  <a:lumMod val="50000"/>
                </a:schemeClr>
              </a:solidFill>
              <a:ea typeface="微軟正黑體" pitchFamily="34" charset="-120"/>
            </a:endParaRPr>
          </a:p>
          <a:p>
            <a:pPr marL="811213" indent="-811213">
              <a:buNone/>
            </a:pPr>
            <a:r>
              <a:rPr lang="en-US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2</a:t>
            </a:r>
            <a:r>
              <a:rPr lang="zh-TW" altLang="en-US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、</a:t>
            </a:r>
            <a:r>
              <a:rPr lang="zh-TW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定期將班聯會相關事務之書面通知發給各班，讓學生了解</a:t>
            </a:r>
            <a:r>
              <a:rPr lang="zh-TW" altLang="en-US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組</a:t>
            </a:r>
            <a:r>
              <a:rPr lang="zh-TW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織運作情形</a:t>
            </a:r>
            <a:r>
              <a:rPr lang="zh-TW" altLang="en-US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。</a:t>
            </a:r>
            <a:endParaRPr lang="en-US" altLang="zh-TW" sz="4000" dirty="0" smtClean="0">
              <a:solidFill>
                <a:schemeClr val="bg2">
                  <a:lumMod val="50000"/>
                </a:schemeClr>
              </a:solidFill>
              <a:ea typeface="微軟正黑體" pitchFamily="34" charset="-120"/>
            </a:endParaRPr>
          </a:p>
          <a:p>
            <a:pPr marL="0" indent="0">
              <a:buNone/>
            </a:pPr>
            <a:r>
              <a:rPr lang="en-US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3</a:t>
            </a:r>
            <a:r>
              <a:rPr lang="zh-TW" altLang="en-US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、</a:t>
            </a:r>
            <a:r>
              <a:rPr lang="zh-TW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設立</a:t>
            </a:r>
            <a:r>
              <a:rPr lang="en-US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LMS</a:t>
            </a:r>
            <a:r>
              <a:rPr lang="zh-TW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班聯會官方網站</a:t>
            </a:r>
            <a:endParaRPr lang="zh-TW" altLang="en-US" sz="4000" dirty="0" smtClean="0">
              <a:solidFill>
                <a:schemeClr val="bg2">
                  <a:lumMod val="50000"/>
                </a:schemeClr>
              </a:solidFill>
              <a:ea typeface="微軟正黑體" pitchFamily="34" charset="-120"/>
            </a:endParaRPr>
          </a:p>
          <a:p>
            <a:endParaRPr lang="zh-TW" altLang="en-US" sz="5400" dirty="0"/>
          </a:p>
        </p:txBody>
      </p:sp>
      <p:sp>
        <p:nvSpPr>
          <p:cNvPr id="6" name="手繪多邊形 5"/>
          <p:cNvSpPr/>
          <p:nvPr/>
        </p:nvSpPr>
        <p:spPr>
          <a:xfrm>
            <a:off x="557213" y="2133600"/>
            <a:ext cx="3240087" cy="3255963"/>
          </a:xfrm>
          <a:custGeom>
            <a:avLst/>
            <a:gdLst>
              <a:gd name="connsiteX0" fmla="*/ 0 w 3238527"/>
              <a:gd name="connsiteY0" fmla="*/ 1628267 h 3256534"/>
              <a:gd name="connsiteX1" fmla="*/ 1619264 w 3238527"/>
              <a:gd name="connsiteY1" fmla="*/ 0 h 3256534"/>
              <a:gd name="connsiteX2" fmla="*/ 3238528 w 3238527"/>
              <a:gd name="connsiteY2" fmla="*/ 1628267 h 3256534"/>
              <a:gd name="connsiteX3" fmla="*/ 1619264 w 3238527"/>
              <a:gd name="connsiteY3" fmla="*/ 3256534 h 3256534"/>
              <a:gd name="connsiteX4" fmla="*/ 0 w 3238527"/>
              <a:gd name="connsiteY4" fmla="*/ 1628267 h 3256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38527" h="3256534">
                <a:moveTo>
                  <a:pt x="0" y="1628267"/>
                </a:moveTo>
                <a:cubicBezTo>
                  <a:pt x="0" y="729000"/>
                  <a:pt x="724969" y="0"/>
                  <a:pt x="1619264" y="0"/>
                </a:cubicBezTo>
                <a:cubicBezTo>
                  <a:pt x="2513559" y="0"/>
                  <a:pt x="3238528" y="729000"/>
                  <a:pt x="3238528" y="1628267"/>
                </a:cubicBezTo>
                <a:cubicBezTo>
                  <a:pt x="3238528" y="2527534"/>
                  <a:pt x="2513559" y="3256534"/>
                  <a:pt x="1619264" y="3256534"/>
                </a:cubicBezTo>
                <a:cubicBezTo>
                  <a:pt x="724969" y="3256534"/>
                  <a:pt x="0" y="2527534"/>
                  <a:pt x="0" y="1628267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516181" tIns="518818" rIns="516181" bIns="518818" spcCol="1270" anchor="ctr"/>
          <a:lstStyle/>
          <a:p>
            <a:pPr algn="ctr" defTabSz="29337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zh-TW" sz="6600" dirty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公開透明</a:t>
            </a:r>
            <a:endParaRPr lang="zh-TW" altLang="en-US" sz="6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73025" y="694437"/>
            <a:ext cx="1582738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政見一</a:t>
            </a:r>
            <a:endParaRPr kumimoji="0" lang="zh-TW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303" y="0"/>
            <a:ext cx="1496765" cy="26609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chemeClr val="bg1">
                <a:alpha val="65000"/>
              </a:scheme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98438" y="717550"/>
            <a:ext cx="1584325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政見二</a:t>
            </a:r>
            <a:endParaRPr kumimoji="0" lang="zh-TW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手繪多邊形 4"/>
          <p:cNvSpPr/>
          <p:nvPr/>
        </p:nvSpPr>
        <p:spPr>
          <a:xfrm>
            <a:off x="1781583" y="1628800"/>
            <a:ext cx="8705850" cy="1003300"/>
          </a:xfrm>
          <a:custGeom>
            <a:avLst/>
            <a:gdLst>
              <a:gd name="connsiteX0" fmla="*/ 0 w 8705762"/>
              <a:gd name="connsiteY0" fmla="*/ 167313 h 1003860"/>
              <a:gd name="connsiteX1" fmla="*/ 167313 w 8705762"/>
              <a:gd name="connsiteY1" fmla="*/ 0 h 1003860"/>
              <a:gd name="connsiteX2" fmla="*/ 8538449 w 8705762"/>
              <a:gd name="connsiteY2" fmla="*/ 0 h 1003860"/>
              <a:gd name="connsiteX3" fmla="*/ 8705762 w 8705762"/>
              <a:gd name="connsiteY3" fmla="*/ 167313 h 1003860"/>
              <a:gd name="connsiteX4" fmla="*/ 8705762 w 8705762"/>
              <a:gd name="connsiteY4" fmla="*/ 836547 h 1003860"/>
              <a:gd name="connsiteX5" fmla="*/ 8538449 w 8705762"/>
              <a:gd name="connsiteY5" fmla="*/ 1003860 h 1003860"/>
              <a:gd name="connsiteX6" fmla="*/ 167313 w 8705762"/>
              <a:gd name="connsiteY6" fmla="*/ 1003860 h 1003860"/>
              <a:gd name="connsiteX7" fmla="*/ 0 w 8705762"/>
              <a:gd name="connsiteY7" fmla="*/ 836547 h 1003860"/>
              <a:gd name="connsiteX8" fmla="*/ 0 w 8705762"/>
              <a:gd name="connsiteY8" fmla="*/ 167313 h 1003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705762" h="1003860">
                <a:moveTo>
                  <a:pt x="0" y="167313"/>
                </a:moveTo>
                <a:cubicBezTo>
                  <a:pt x="0" y="74909"/>
                  <a:pt x="74909" y="0"/>
                  <a:pt x="167313" y="0"/>
                </a:cubicBezTo>
                <a:lnTo>
                  <a:pt x="8538449" y="0"/>
                </a:lnTo>
                <a:cubicBezTo>
                  <a:pt x="8630853" y="0"/>
                  <a:pt x="8705762" y="74909"/>
                  <a:pt x="8705762" y="167313"/>
                </a:cubicBezTo>
                <a:lnTo>
                  <a:pt x="8705762" y="836547"/>
                </a:lnTo>
                <a:cubicBezTo>
                  <a:pt x="8705762" y="928951"/>
                  <a:pt x="8630853" y="1003860"/>
                  <a:pt x="8538449" y="1003860"/>
                </a:cubicBezTo>
                <a:lnTo>
                  <a:pt x="167313" y="1003860"/>
                </a:lnTo>
                <a:cubicBezTo>
                  <a:pt x="74909" y="1003860"/>
                  <a:pt x="0" y="928951"/>
                  <a:pt x="0" y="836547"/>
                </a:cubicBezTo>
                <a:lnTo>
                  <a:pt x="0" y="167313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70924" tIns="170924" rIns="170924" bIns="170924" spcCol="1270" anchor="ctr"/>
          <a:lstStyle/>
          <a:p>
            <a:pPr defTabSz="14224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en-US" sz="54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落實班級代表</a:t>
            </a:r>
            <a:r>
              <a:rPr lang="zh-TW" altLang="zh-TW" sz="5400" dirty="0" smtClean="0">
                <a:solidFill>
                  <a:srgbClr val="FFC000"/>
                </a:solidFill>
              </a:rPr>
              <a:t>（</a:t>
            </a:r>
            <a:r>
              <a:rPr lang="zh-TW" altLang="zh-TW" sz="5400" dirty="0">
                <a:solidFill>
                  <a:srgbClr val="FFC000"/>
                </a:solidFill>
              </a:rPr>
              <a:t>高、國</a:t>
            </a:r>
            <a:r>
              <a:rPr lang="en-US" altLang="zh-TW" sz="5400" dirty="0">
                <a:solidFill>
                  <a:srgbClr val="FFC000"/>
                </a:solidFill>
              </a:rPr>
              <a:t>1</a:t>
            </a:r>
            <a:r>
              <a:rPr lang="zh-TW" altLang="zh-TW" sz="5400" dirty="0">
                <a:solidFill>
                  <a:srgbClr val="FFC000"/>
                </a:solidFill>
              </a:rPr>
              <a:t>）</a:t>
            </a:r>
            <a:endParaRPr lang="zh-TW" altLang="en-US" sz="5400" b="1" dirty="0">
              <a:solidFill>
                <a:srgbClr val="FFC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手繪多邊形 8"/>
          <p:cNvSpPr/>
          <p:nvPr/>
        </p:nvSpPr>
        <p:spPr>
          <a:xfrm>
            <a:off x="1781583" y="2947988"/>
            <a:ext cx="8705850" cy="2587625"/>
          </a:xfrm>
          <a:custGeom>
            <a:avLst/>
            <a:gdLst>
              <a:gd name="connsiteX0" fmla="*/ 0 w 8705762"/>
              <a:gd name="connsiteY0" fmla="*/ 167313 h 1003860"/>
              <a:gd name="connsiteX1" fmla="*/ 167313 w 8705762"/>
              <a:gd name="connsiteY1" fmla="*/ 0 h 1003860"/>
              <a:gd name="connsiteX2" fmla="*/ 8538449 w 8705762"/>
              <a:gd name="connsiteY2" fmla="*/ 0 h 1003860"/>
              <a:gd name="connsiteX3" fmla="*/ 8705762 w 8705762"/>
              <a:gd name="connsiteY3" fmla="*/ 167313 h 1003860"/>
              <a:gd name="connsiteX4" fmla="*/ 8705762 w 8705762"/>
              <a:gd name="connsiteY4" fmla="*/ 836547 h 1003860"/>
              <a:gd name="connsiteX5" fmla="*/ 8538449 w 8705762"/>
              <a:gd name="connsiteY5" fmla="*/ 1003860 h 1003860"/>
              <a:gd name="connsiteX6" fmla="*/ 167313 w 8705762"/>
              <a:gd name="connsiteY6" fmla="*/ 1003860 h 1003860"/>
              <a:gd name="connsiteX7" fmla="*/ 0 w 8705762"/>
              <a:gd name="connsiteY7" fmla="*/ 836547 h 1003860"/>
              <a:gd name="connsiteX8" fmla="*/ 0 w 8705762"/>
              <a:gd name="connsiteY8" fmla="*/ 167313 h 1003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705762" h="1003860">
                <a:moveTo>
                  <a:pt x="0" y="167313"/>
                </a:moveTo>
                <a:cubicBezTo>
                  <a:pt x="0" y="74909"/>
                  <a:pt x="74909" y="0"/>
                  <a:pt x="167313" y="0"/>
                </a:cubicBezTo>
                <a:lnTo>
                  <a:pt x="8538449" y="0"/>
                </a:lnTo>
                <a:cubicBezTo>
                  <a:pt x="8630853" y="0"/>
                  <a:pt x="8705762" y="74909"/>
                  <a:pt x="8705762" y="167313"/>
                </a:cubicBezTo>
                <a:lnTo>
                  <a:pt x="8705762" y="836547"/>
                </a:lnTo>
                <a:cubicBezTo>
                  <a:pt x="8705762" y="928951"/>
                  <a:pt x="8630853" y="1003860"/>
                  <a:pt x="8538449" y="1003860"/>
                </a:cubicBezTo>
                <a:lnTo>
                  <a:pt x="167313" y="1003860"/>
                </a:lnTo>
                <a:cubicBezTo>
                  <a:pt x="74909" y="1003860"/>
                  <a:pt x="0" y="928951"/>
                  <a:pt x="0" y="836547"/>
                </a:cubicBezTo>
                <a:lnTo>
                  <a:pt x="0" y="167313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alpha val="90000"/>
              <a:hueOff val="0"/>
              <a:satOff val="0"/>
              <a:lumOff val="0"/>
              <a:alphaOff val="-40000"/>
            </a:schemeClr>
          </a:fillRef>
          <a:effectRef idx="0">
            <a:schemeClr val="accent4">
              <a:alpha val="90000"/>
              <a:hueOff val="0"/>
              <a:satOff val="0"/>
              <a:lumOff val="0"/>
              <a:alphaOff val="-40000"/>
            </a:schemeClr>
          </a:effectRef>
          <a:fontRef idx="minor">
            <a:schemeClr val="lt1"/>
          </a:fontRef>
        </p:style>
        <p:txBody>
          <a:bodyPr lIns="170924" tIns="170924" rIns="170924" bIns="170924" spcCol="1270" anchor="ctr"/>
          <a:lstStyle/>
          <a:p>
            <a:pPr defTabSz="14224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en-US" sz="44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作法：</a:t>
            </a:r>
            <a:r>
              <a:rPr lang="zh-TW" altLang="zh-TW" sz="44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參與</a:t>
            </a:r>
            <a:r>
              <a:rPr lang="zh-TW" altLang="zh-TW" sz="4400" b="1" dirty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了解班聯會運作，提供不同年段之意見，讓班聯會精神傳承下去。</a:t>
            </a:r>
            <a:endParaRPr lang="zh-TW" altLang="en-US" sz="44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830" y="4241800"/>
            <a:ext cx="1905000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chemeClr val="bg1">
                <a:alpha val="65000"/>
              </a:scheme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手繪多邊形 16"/>
          <p:cNvSpPr/>
          <p:nvPr/>
        </p:nvSpPr>
        <p:spPr>
          <a:xfrm>
            <a:off x="1998142" y="2266112"/>
            <a:ext cx="9793088" cy="3095625"/>
          </a:xfrm>
          <a:custGeom>
            <a:avLst/>
            <a:gdLst>
              <a:gd name="connsiteX0" fmla="*/ 0 w 8736039"/>
              <a:gd name="connsiteY0" fmla="*/ 464456 h 3096375"/>
              <a:gd name="connsiteX1" fmla="*/ 7187852 w 8736039"/>
              <a:gd name="connsiteY1" fmla="*/ 464456 h 3096375"/>
              <a:gd name="connsiteX2" fmla="*/ 7187852 w 8736039"/>
              <a:gd name="connsiteY2" fmla="*/ 0 h 3096375"/>
              <a:gd name="connsiteX3" fmla="*/ 8736039 w 8736039"/>
              <a:gd name="connsiteY3" fmla="*/ 1548188 h 3096375"/>
              <a:gd name="connsiteX4" fmla="*/ 7187852 w 8736039"/>
              <a:gd name="connsiteY4" fmla="*/ 3096375 h 3096375"/>
              <a:gd name="connsiteX5" fmla="*/ 7187852 w 8736039"/>
              <a:gd name="connsiteY5" fmla="*/ 2631919 h 3096375"/>
              <a:gd name="connsiteX6" fmla="*/ 0 w 8736039"/>
              <a:gd name="connsiteY6" fmla="*/ 2631919 h 3096375"/>
              <a:gd name="connsiteX7" fmla="*/ 0 w 8736039"/>
              <a:gd name="connsiteY7" fmla="*/ 464456 h 309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6039" h="3096375">
                <a:moveTo>
                  <a:pt x="0" y="464456"/>
                </a:moveTo>
                <a:lnTo>
                  <a:pt x="7187852" y="464456"/>
                </a:lnTo>
                <a:lnTo>
                  <a:pt x="7187852" y="0"/>
                </a:lnTo>
                <a:lnTo>
                  <a:pt x="8736039" y="1548188"/>
                </a:lnTo>
                <a:lnTo>
                  <a:pt x="7187852" y="3096375"/>
                </a:lnTo>
                <a:lnTo>
                  <a:pt x="7187852" y="2631919"/>
                </a:lnTo>
                <a:lnTo>
                  <a:pt x="0" y="2631919"/>
                </a:lnTo>
                <a:lnTo>
                  <a:pt x="0" y="464456"/>
                </a:lnTo>
                <a:close/>
              </a:path>
            </a:pathLst>
          </a:custGeom>
          <a:solidFill>
            <a:schemeClr val="bg1">
              <a:lumMod val="85000"/>
              <a:alpha val="90000"/>
            </a:schemeClr>
          </a:solidFill>
        </p:spPr>
        <p:style>
          <a:lnRef idx="2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316090" tIns="497476" rIns="1149771" bIns="497476" anchor="ctr"/>
          <a:lstStyle/>
          <a:p>
            <a:pPr marL="0" indent="0">
              <a:buNone/>
            </a:pPr>
            <a:endParaRPr lang="zh-TW" altLang="zh-TW" sz="5400" dirty="0" smtClean="0">
              <a:solidFill>
                <a:schemeClr val="bg2">
                  <a:lumMod val="50000"/>
                </a:schemeClr>
              </a:solidFill>
              <a:ea typeface="微軟正黑體" pitchFamily="34" charset="-120"/>
            </a:endParaRPr>
          </a:p>
          <a:p>
            <a:pPr marL="0" indent="0">
              <a:buNone/>
            </a:pPr>
            <a:r>
              <a:rPr lang="zh-TW" altLang="en-US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作法：</a:t>
            </a:r>
            <a:endParaRPr lang="en-US" altLang="zh-TW" sz="4000" dirty="0" smtClean="0">
              <a:solidFill>
                <a:schemeClr val="bg2">
                  <a:lumMod val="50000"/>
                </a:schemeClr>
              </a:solidFill>
              <a:ea typeface="微軟正黑體" pitchFamily="34" charset="-120"/>
            </a:endParaRPr>
          </a:p>
          <a:p>
            <a:pPr marL="811213" indent="-811213"/>
            <a:r>
              <a:rPr lang="en-US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1</a:t>
            </a:r>
            <a:r>
              <a:rPr lang="zh-TW" altLang="en-US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、</a:t>
            </a:r>
            <a:r>
              <a:rPr lang="zh-TW" altLang="zh-TW" sz="4000" dirty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出示學生證或穿著制服，享有</a:t>
            </a:r>
            <a:r>
              <a:rPr lang="zh-TW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優惠</a:t>
            </a:r>
            <a:r>
              <a:rPr lang="zh-TW" altLang="en-US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。</a:t>
            </a:r>
            <a:endParaRPr lang="en-US" altLang="zh-TW" sz="4000" dirty="0" smtClean="0">
              <a:solidFill>
                <a:schemeClr val="bg2">
                  <a:lumMod val="50000"/>
                </a:schemeClr>
              </a:solidFill>
              <a:ea typeface="微軟正黑體" pitchFamily="34" charset="-120"/>
            </a:endParaRPr>
          </a:p>
          <a:p>
            <a:pPr marL="723900" indent="-723900"/>
            <a:r>
              <a:rPr lang="en-US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2</a:t>
            </a:r>
            <a:r>
              <a:rPr lang="zh-TW" altLang="en-US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、</a:t>
            </a:r>
            <a:r>
              <a:rPr lang="zh-TW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將</a:t>
            </a:r>
            <a:r>
              <a:rPr lang="zh-TW" altLang="zh-TW" sz="4000" dirty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店家標記於地圖上，發布於</a:t>
            </a:r>
            <a:r>
              <a:rPr lang="en-US" altLang="zh-TW" sz="4000" dirty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LMS</a:t>
            </a:r>
            <a:r>
              <a:rPr lang="zh-TW" altLang="zh-TW" sz="4000" dirty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班聯會官方</a:t>
            </a:r>
            <a:r>
              <a:rPr lang="zh-TW" altLang="zh-TW" sz="4000" dirty="0" smtClean="0">
                <a:solidFill>
                  <a:schemeClr val="bg2">
                    <a:lumMod val="50000"/>
                  </a:schemeClr>
                </a:solidFill>
                <a:ea typeface="微軟正黑體" pitchFamily="34" charset="-120"/>
              </a:rPr>
              <a:t>網站上。</a:t>
            </a:r>
            <a:endParaRPr lang="zh-TW" altLang="zh-TW" sz="4000" dirty="0">
              <a:solidFill>
                <a:schemeClr val="bg2">
                  <a:lumMod val="50000"/>
                </a:schemeClr>
              </a:solidFill>
              <a:ea typeface="微軟正黑體" pitchFamily="34" charset="-120"/>
            </a:endParaRPr>
          </a:p>
          <a:p>
            <a:endParaRPr lang="zh-TW" altLang="en-US" sz="4000" dirty="0">
              <a:solidFill>
                <a:schemeClr val="bg2">
                  <a:lumMod val="50000"/>
                </a:schemeClr>
              </a:solidFill>
              <a:ea typeface="微軟正黑體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53926" y="717550"/>
            <a:ext cx="1583680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作法三</a:t>
            </a:r>
            <a:endParaRPr kumimoji="0" lang="zh-TW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手繪多邊形 14"/>
          <p:cNvSpPr/>
          <p:nvPr/>
        </p:nvSpPr>
        <p:spPr>
          <a:xfrm>
            <a:off x="557213" y="2133600"/>
            <a:ext cx="3240087" cy="3255963"/>
          </a:xfrm>
          <a:custGeom>
            <a:avLst/>
            <a:gdLst>
              <a:gd name="connsiteX0" fmla="*/ 0 w 3238527"/>
              <a:gd name="connsiteY0" fmla="*/ 1628267 h 3256534"/>
              <a:gd name="connsiteX1" fmla="*/ 1619264 w 3238527"/>
              <a:gd name="connsiteY1" fmla="*/ 0 h 3256534"/>
              <a:gd name="connsiteX2" fmla="*/ 3238528 w 3238527"/>
              <a:gd name="connsiteY2" fmla="*/ 1628267 h 3256534"/>
              <a:gd name="connsiteX3" fmla="*/ 1619264 w 3238527"/>
              <a:gd name="connsiteY3" fmla="*/ 3256534 h 3256534"/>
              <a:gd name="connsiteX4" fmla="*/ 0 w 3238527"/>
              <a:gd name="connsiteY4" fmla="*/ 1628267 h 3256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38527" h="3256534">
                <a:moveTo>
                  <a:pt x="0" y="1628267"/>
                </a:moveTo>
                <a:cubicBezTo>
                  <a:pt x="0" y="729000"/>
                  <a:pt x="724969" y="0"/>
                  <a:pt x="1619264" y="0"/>
                </a:cubicBezTo>
                <a:cubicBezTo>
                  <a:pt x="2513559" y="0"/>
                  <a:pt x="3238528" y="729000"/>
                  <a:pt x="3238528" y="1628267"/>
                </a:cubicBezTo>
                <a:cubicBezTo>
                  <a:pt x="3238528" y="2527534"/>
                  <a:pt x="2513559" y="3256534"/>
                  <a:pt x="1619264" y="3256534"/>
                </a:cubicBezTo>
                <a:cubicBezTo>
                  <a:pt x="724969" y="3256534"/>
                  <a:pt x="0" y="2527534"/>
                  <a:pt x="0" y="1628267"/>
                </a:cubicBezTo>
                <a:close/>
              </a:path>
            </a:pathLst>
          </a:cu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516181" tIns="518818" rIns="516181" bIns="518818" spcCol="1270" anchor="ctr"/>
          <a:lstStyle/>
          <a:p>
            <a:pPr algn="ctr" defTabSz="29337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TW" altLang="zh-TW" sz="4800" dirty="0">
                <a:latin typeface="+mj-ea"/>
              </a:rPr>
              <a:t>增加學校</a:t>
            </a:r>
            <a:r>
              <a:rPr lang="zh-TW" altLang="zh-TW" sz="4800" dirty="0" smtClean="0">
                <a:latin typeface="+mj-ea"/>
              </a:rPr>
              <a:t>附近特約店</a:t>
            </a:r>
            <a:endParaRPr lang="zh-TW" altLang="en-US" sz="48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774" y="820316"/>
            <a:ext cx="1905000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chemeClr val="bg1">
                <a:alpha val="65000"/>
              </a:scheme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梯形 2"/>
          <p:cNvSpPr/>
          <p:nvPr/>
        </p:nvSpPr>
        <p:spPr>
          <a:xfrm rot="4632363" flipH="1">
            <a:off x="4939506" y="-6087269"/>
            <a:ext cx="2146300" cy="14390688"/>
          </a:xfrm>
          <a:prstGeom prst="trapezoid">
            <a:avLst>
              <a:gd name="adj" fmla="val 40633"/>
            </a:avLst>
          </a:prstGeom>
          <a:solidFill>
            <a:srgbClr val="FFCCFF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梯形 4"/>
          <p:cNvSpPr/>
          <p:nvPr/>
        </p:nvSpPr>
        <p:spPr>
          <a:xfrm rot="4632363" flipH="1">
            <a:off x="5082381" y="-5714206"/>
            <a:ext cx="2146300" cy="14390688"/>
          </a:xfrm>
          <a:prstGeom prst="trapezoid">
            <a:avLst>
              <a:gd name="adj" fmla="val 40633"/>
            </a:avLst>
          </a:prstGeom>
          <a:solidFill>
            <a:srgbClr val="FFCCFF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grpSp>
        <p:nvGrpSpPr>
          <p:cNvPr id="6" name="群組 5"/>
          <p:cNvGrpSpPr>
            <a:grpSpLocks/>
          </p:cNvGrpSpPr>
          <p:nvPr/>
        </p:nvGrpSpPr>
        <p:grpSpPr bwMode="auto">
          <a:xfrm>
            <a:off x="1261268" y="1262062"/>
            <a:ext cx="8648700" cy="4238625"/>
            <a:chOff x="1518591" y="1060987"/>
            <a:chExt cx="8649729" cy="4238263"/>
          </a:xfrm>
        </p:grpSpPr>
        <p:sp>
          <p:nvSpPr>
            <p:cNvPr id="7" name="圓角矩形 6"/>
            <p:cNvSpPr/>
            <p:nvPr/>
          </p:nvSpPr>
          <p:spPr>
            <a:xfrm>
              <a:off x="1650370" y="1156229"/>
              <a:ext cx="8517950" cy="4143021"/>
            </a:xfrm>
            <a:prstGeom prst="roundRect">
              <a:avLst>
                <a:gd name="adj" fmla="val 7070"/>
              </a:avLst>
            </a:prstGeom>
            <a:solidFill>
              <a:srgbClr val="CC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1518591" y="1060987"/>
              <a:ext cx="8517951" cy="4143021"/>
            </a:xfrm>
            <a:prstGeom prst="roundRect">
              <a:avLst>
                <a:gd name="adj" fmla="val 7070"/>
              </a:avLst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</p:grpSp>
      <p:grpSp>
        <p:nvGrpSpPr>
          <p:cNvPr id="9" name="群組 8"/>
          <p:cNvGrpSpPr>
            <a:grpSpLocks/>
          </p:cNvGrpSpPr>
          <p:nvPr/>
        </p:nvGrpSpPr>
        <p:grpSpPr bwMode="auto">
          <a:xfrm>
            <a:off x="1084263" y="842963"/>
            <a:ext cx="868362" cy="865187"/>
            <a:chOff x="2430190" y="1921387"/>
            <a:chExt cx="868071" cy="864331"/>
          </a:xfrm>
        </p:grpSpPr>
        <p:grpSp>
          <p:nvGrpSpPr>
            <p:cNvPr id="35882" name="群組 9"/>
            <p:cNvGrpSpPr>
              <a:grpSpLocks/>
            </p:cNvGrpSpPr>
            <p:nvPr/>
          </p:nvGrpSpPr>
          <p:grpSpPr bwMode="auto">
            <a:xfrm>
              <a:off x="2430190" y="1921387"/>
              <a:ext cx="868071" cy="864331"/>
              <a:chOff x="2572044" y="1789007"/>
              <a:chExt cx="2577338" cy="2566234"/>
            </a:xfrm>
          </p:grpSpPr>
          <p:sp>
            <p:nvSpPr>
              <p:cNvPr id="14" name="橢圓 13"/>
              <p:cNvSpPr/>
              <p:nvPr/>
            </p:nvSpPr>
            <p:spPr>
              <a:xfrm>
                <a:off x="3698156" y="4006798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CC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5" name="橢圓 14"/>
              <p:cNvSpPr/>
              <p:nvPr/>
            </p:nvSpPr>
            <p:spPr>
              <a:xfrm>
                <a:off x="3698156" y="1789007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6" name="橢圓 15"/>
              <p:cNvSpPr/>
              <p:nvPr/>
            </p:nvSpPr>
            <p:spPr>
              <a:xfrm>
                <a:off x="4810134" y="2900258"/>
                <a:ext cx="334537" cy="334315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7" name="橢圓 16"/>
              <p:cNvSpPr/>
              <p:nvPr/>
            </p:nvSpPr>
            <p:spPr>
              <a:xfrm>
                <a:off x="4032693" y="1850218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8" name="橢圓 17"/>
              <p:cNvSpPr/>
              <p:nvPr/>
            </p:nvSpPr>
            <p:spPr>
              <a:xfrm>
                <a:off x="4343670" y="1991479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9" name="橢圓 18"/>
              <p:cNvSpPr/>
              <p:nvPr/>
            </p:nvSpPr>
            <p:spPr>
              <a:xfrm>
                <a:off x="4598106" y="2222206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0" name="橢圓 19"/>
              <p:cNvSpPr/>
              <p:nvPr/>
            </p:nvSpPr>
            <p:spPr>
              <a:xfrm>
                <a:off x="4734746" y="2551815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1" name="橢圓 20"/>
              <p:cNvSpPr/>
              <p:nvPr/>
            </p:nvSpPr>
            <p:spPr>
              <a:xfrm rot="16200000">
                <a:off x="2576865" y="2904854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2" name="橢圓 21"/>
              <p:cNvSpPr/>
              <p:nvPr/>
            </p:nvSpPr>
            <p:spPr>
              <a:xfrm rot="16200000">
                <a:off x="3686490" y="1795957"/>
                <a:ext cx="339026" cy="334537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3" name="橢圓 22"/>
              <p:cNvSpPr/>
              <p:nvPr/>
            </p:nvSpPr>
            <p:spPr>
              <a:xfrm rot="16200000">
                <a:off x="2638120" y="2570538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4" name="橢圓 23"/>
              <p:cNvSpPr/>
              <p:nvPr/>
            </p:nvSpPr>
            <p:spPr>
              <a:xfrm rot="16200000">
                <a:off x="2779473" y="2259765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5" name="橢圓 24"/>
              <p:cNvSpPr/>
              <p:nvPr/>
            </p:nvSpPr>
            <p:spPr>
              <a:xfrm rot="16200000">
                <a:off x="3012705" y="2007852"/>
                <a:ext cx="339026" cy="334534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6" name="橢圓 25"/>
              <p:cNvSpPr/>
              <p:nvPr/>
            </p:nvSpPr>
            <p:spPr>
              <a:xfrm rot="16200000">
                <a:off x="3340172" y="1868942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7" name="橢圓 26"/>
              <p:cNvSpPr/>
              <p:nvPr/>
            </p:nvSpPr>
            <p:spPr>
              <a:xfrm flipV="1">
                <a:off x="3702869" y="4011508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8" name="橢圓 27"/>
              <p:cNvSpPr/>
              <p:nvPr/>
            </p:nvSpPr>
            <p:spPr>
              <a:xfrm flipV="1">
                <a:off x="4810134" y="2904965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29" name="橢圓 28"/>
              <p:cNvSpPr/>
              <p:nvPr/>
            </p:nvSpPr>
            <p:spPr>
              <a:xfrm flipV="1">
                <a:off x="4037404" y="3950294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0" name="橢圓 29"/>
              <p:cNvSpPr/>
              <p:nvPr/>
            </p:nvSpPr>
            <p:spPr>
              <a:xfrm flipV="1">
                <a:off x="4348381" y="3809033"/>
                <a:ext cx="334537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1" name="橢圓 30"/>
              <p:cNvSpPr/>
              <p:nvPr/>
            </p:nvSpPr>
            <p:spPr>
              <a:xfrm flipV="1">
                <a:off x="4602816" y="3578309"/>
                <a:ext cx="339248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2" name="橢圓 31"/>
              <p:cNvSpPr/>
              <p:nvPr/>
            </p:nvSpPr>
            <p:spPr>
              <a:xfrm flipV="1">
                <a:off x="4739459" y="3248701"/>
                <a:ext cx="334534" cy="339026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3" name="橢圓 32"/>
              <p:cNvSpPr/>
              <p:nvPr/>
            </p:nvSpPr>
            <p:spPr>
              <a:xfrm rot="5400000" flipV="1">
                <a:off x="2574510" y="2907209"/>
                <a:ext cx="334315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4" name="橢圓 33"/>
              <p:cNvSpPr/>
              <p:nvPr/>
            </p:nvSpPr>
            <p:spPr>
              <a:xfrm rot="5400000" flipV="1">
                <a:off x="3679420" y="4016104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5" name="橢圓 34"/>
              <p:cNvSpPr/>
              <p:nvPr/>
            </p:nvSpPr>
            <p:spPr>
              <a:xfrm rot="5400000" flipV="1">
                <a:off x="2635759" y="3241527"/>
                <a:ext cx="334318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6" name="橢圓 35"/>
              <p:cNvSpPr/>
              <p:nvPr/>
            </p:nvSpPr>
            <p:spPr>
              <a:xfrm rot="5400000" flipV="1">
                <a:off x="2774760" y="3549946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7" name="橢圓 36"/>
              <p:cNvSpPr/>
              <p:nvPr/>
            </p:nvSpPr>
            <p:spPr>
              <a:xfrm rot="5400000" flipV="1">
                <a:off x="3005638" y="3808922"/>
                <a:ext cx="339026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38" name="橢圓 37"/>
              <p:cNvSpPr/>
              <p:nvPr/>
            </p:nvSpPr>
            <p:spPr>
              <a:xfrm rot="5400000" flipV="1">
                <a:off x="3337817" y="3943120"/>
                <a:ext cx="334315" cy="339248"/>
              </a:xfrm>
              <a:prstGeom prst="ellipse">
                <a:avLst/>
              </a:prstGeom>
              <a:noFill/>
              <a:ln w="38100">
                <a:solidFill>
                  <a:srgbClr val="FF33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</p:grpSp>
        <p:grpSp>
          <p:nvGrpSpPr>
            <p:cNvPr id="35883" name="群組 10"/>
            <p:cNvGrpSpPr>
              <a:grpSpLocks/>
            </p:cNvGrpSpPr>
            <p:nvPr/>
          </p:nvGrpSpPr>
          <p:grpSpPr bwMode="auto">
            <a:xfrm>
              <a:off x="2547673" y="2037000"/>
              <a:ext cx="633104" cy="633104"/>
              <a:chOff x="5320389" y="4355241"/>
              <a:chExt cx="1879712" cy="1879712"/>
            </a:xfrm>
          </p:grpSpPr>
          <p:sp>
            <p:nvSpPr>
              <p:cNvPr id="12" name="橢圓 11"/>
              <p:cNvSpPr/>
              <p:nvPr/>
            </p:nvSpPr>
            <p:spPr>
              <a:xfrm>
                <a:off x="5320250" y="4355716"/>
                <a:ext cx="1879997" cy="1878769"/>
              </a:xfrm>
              <a:prstGeom prst="ellipse">
                <a:avLst/>
              </a:prstGeom>
              <a:solidFill>
                <a:srgbClr val="FF33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3" name="橢圓 12"/>
              <p:cNvSpPr/>
              <p:nvPr/>
            </p:nvSpPr>
            <p:spPr>
              <a:xfrm>
                <a:off x="5414485" y="4449889"/>
                <a:ext cx="1691526" cy="1690421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</p:grpSp>
      </p:grpSp>
      <p:sp>
        <p:nvSpPr>
          <p:cNvPr id="2" name="梯形 1"/>
          <p:cNvSpPr/>
          <p:nvPr/>
        </p:nvSpPr>
        <p:spPr>
          <a:xfrm rot="1670599" flipH="1">
            <a:off x="8328025" y="-1071563"/>
            <a:ext cx="2146300" cy="9575801"/>
          </a:xfrm>
          <a:prstGeom prst="trapezoid">
            <a:avLst>
              <a:gd name="adj" fmla="val 40633"/>
            </a:avLst>
          </a:prstGeom>
          <a:solidFill>
            <a:srgbClr val="FFCCFF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" name="梯形 3"/>
          <p:cNvSpPr/>
          <p:nvPr/>
        </p:nvSpPr>
        <p:spPr>
          <a:xfrm rot="1670599" flipH="1">
            <a:off x="8791575" y="-1038225"/>
            <a:ext cx="2146300" cy="9574213"/>
          </a:xfrm>
          <a:prstGeom prst="trapezoid">
            <a:avLst>
              <a:gd name="adj" fmla="val 40633"/>
            </a:avLst>
          </a:prstGeom>
          <a:solidFill>
            <a:srgbClr val="FFCCFF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grpSp>
        <p:nvGrpSpPr>
          <p:cNvPr id="39" name="群組 38"/>
          <p:cNvGrpSpPr>
            <a:grpSpLocks/>
          </p:cNvGrpSpPr>
          <p:nvPr/>
        </p:nvGrpSpPr>
        <p:grpSpPr bwMode="auto">
          <a:xfrm>
            <a:off x="8624888" y="3951288"/>
            <a:ext cx="2578100" cy="2566987"/>
            <a:chOff x="8033380" y="1712889"/>
            <a:chExt cx="2577338" cy="2566234"/>
          </a:xfrm>
        </p:grpSpPr>
        <p:grpSp>
          <p:nvGrpSpPr>
            <p:cNvPr id="35850" name="群組 39"/>
            <p:cNvGrpSpPr>
              <a:grpSpLocks/>
            </p:cNvGrpSpPr>
            <p:nvPr/>
          </p:nvGrpSpPr>
          <p:grpSpPr bwMode="auto">
            <a:xfrm>
              <a:off x="8033380" y="1712889"/>
              <a:ext cx="2577338" cy="2566234"/>
              <a:chOff x="8050016" y="2802877"/>
              <a:chExt cx="2577338" cy="2566234"/>
            </a:xfrm>
          </p:grpSpPr>
          <p:sp>
            <p:nvSpPr>
              <p:cNvPr id="42" name="橢圓 41"/>
              <p:cNvSpPr/>
              <p:nvPr/>
            </p:nvSpPr>
            <p:spPr>
              <a:xfrm>
                <a:off x="8394401" y="3140915"/>
                <a:ext cx="1880632" cy="1879049"/>
              </a:xfrm>
              <a:prstGeom prst="ellipse">
                <a:avLst/>
              </a:prstGeom>
              <a:solidFill>
                <a:srgbClr val="FFCC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43" name="橢圓 42"/>
              <p:cNvSpPr/>
              <p:nvPr/>
            </p:nvSpPr>
            <p:spPr>
              <a:xfrm>
                <a:off x="9178394" y="5019963"/>
                <a:ext cx="338038" cy="338039"/>
              </a:xfrm>
              <a:prstGeom prst="ellipse">
                <a:avLst/>
              </a:prstGeom>
              <a:noFill/>
              <a:ln w="76200">
                <a:solidFill>
                  <a:srgbClr val="FFCC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grpSp>
            <p:nvGrpSpPr>
              <p:cNvPr id="35854" name="群組 43"/>
              <p:cNvGrpSpPr>
                <a:grpSpLocks/>
              </p:cNvGrpSpPr>
              <p:nvPr/>
            </p:nvGrpSpPr>
            <p:grpSpPr bwMode="auto">
              <a:xfrm>
                <a:off x="9177664" y="2802877"/>
                <a:ext cx="1446991" cy="1446991"/>
                <a:chOff x="9177664" y="2802877"/>
                <a:chExt cx="1446991" cy="1446991"/>
              </a:xfrm>
            </p:grpSpPr>
            <p:sp>
              <p:nvSpPr>
                <p:cNvPr id="66" name="橢圓 65"/>
                <p:cNvSpPr/>
                <p:nvPr/>
              </p:nvSpPr>
              <p:spPr>
                <a:xfrm>
                  <a:off x="9178395" y="2802877"/>
                  <a:ext cx="338038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7" name="橢圓 66"/>
                <p:cNvSpPr/>
                <p:nvPr/>
              </p:nvSpPr>
              <p:spPr>
                <a:xfrm>
                  <a:off x="10286142" y="3912213"/>
                  <a:ext cx="338038" cy="338039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8" name="橢圓 67"/>
                <p:cNvSpPr/>
                <p:nvPr/>
              </p:nvSpPr>
              <p:spPr>
                <a:xfrm>
                  <a:off x="9511671" y="2864771"/>
                  <a:ext cx="338038" cy="338039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9" name="橢圓 68"/>
                <p:cNvSpPr/>
                <p:nvPr/>
              </p:nvSpPr>
              <p:spPr>
                <a:xfrm>
                  <a:off x="9821143" y="3006017"/>
                  <a:ext cx="338037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70" name="橢圓 69"/>
                <p:cNvSpPr/>
                <p:nvPr/>
              </p:nvSpPr>
              <p:spPr>
                <a:xfrm>
                  <a:off x="10078242" y="3237724"/>
                  <a:ext cx="336450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71" name="橢圓 70"/>
                <p:cNvSpPr/>
                <p:nvPr/>
              </p:nvSpPr>
              <p:spPr>
                <a:xfrm>
                  <a:off x="10213139" y="3566240"/>
                  <a:ext cx="338038" cy="338039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</p:grpSp>
          <p:grpSp>
            <p:nvGrpSpPr>
              <p:cNvPr id="35855" name="群組 44"/>
              <p:cNvGrpSpPr>
                <a:grpSpLocks/>
              </p:cNvGrpSpPr>
              <p:nvPr/>
            </p:nvGrpSpPr>
            <p:grpSpPr bwMode="auto">
              <a:xfrm rot="-5400000">
                <a:off x="8056483" y="2809566"/>
                <a:ext cx="1446991" cy="1446991"/>
                <a:chOff x="9177664" y="2802877"/>
                <a:chExt cx="1446991" cy="1446991"/>
              </a:xfrm>
            </p:grpSpPr>
            <p:sp>
              <p:nvSpPr>
                <p:cNvPr id="60" name="橢圓 59"/>
                <p:cNvSpPr/>
                <p:nvPr/>
              </p:nvSpPr>
              <p:spPr>
                <a:xfrm>
                  <a:off x="9195078" y="2802758"/>
                  <a:ext cx="338038" cy="338037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1" name="橢圓 60"/>
                <p:cNvSpPr/>
                <p:nvPr/>
              </p:nvSpPr>
              <p:spPr>
                <a:xfrm>
                  <a:off x="10304415" y="3912091"/>
                  <a:ext cx="338039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2" name="橢圓 61"/>
                <p:cNvSpPr/>
                <p:nvPr/>
              </p:nvSpPr>
              <p:spPr>
                <a:xfrm>
                  <a:off x="9510897" y="2864651"/>
                  <a:ext cx="339625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3" name="橢圓 62"/>
                <p:cNvSpPr/>
                <p:nvPr/>
              </p:nvSpPr>
              <p:spPr>
                <a:xfrm>
                  <a:off x="9839414" y="3005897"/>
                  <a:ext cx="338038" cy="338037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4" name="橢圓 63"/>
                <p:cNvSpPr/>
                <p:nvPr/>
              </p:nvSpPr>
              <p:spPr>
                <a:xfrm>
                  <a:off x="10094927" y="3237604"/>
                  <a:ext cx="338039" cy="338037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65" name="橢圓 64"/>
                <p:cNvSpPr/>
                <p:nvPr/>
              </p:nvSpPr>
              <p:spPr>
                <a:xfrm>
                  <a:off x="10231411" y="3566119"/>
                  <a:ext cx="338039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</p:grpSp>
          <p:grpSp>
            <p:nvGrpSpPr>
              <p:cNvPr id="35856" name="群組 45"/>
              <p:cNvGrpSpPr>
                <a:grpSpLocks/>
              </p:cNvGrpSpPr>
              <p:nvPr/>
            </p:nvGrpSpPr>
            <p:grpSpPr bwMode="auto">
              <a:xfrm flipV="1">
                <a:off x="9180363" y="3918642"/>
                <a:ext cx="1446991" cy="1446991"/>
                <a:chOff x="9177664" y="2802877"/>
                <a:chExt cx="1446991" cy="1446991"/>
              </a:xfrm>
            </p:grpSpPr>
            <p:sp>
              <p:nvSpPr>
                <p:cNvPr id="54" name="橢圓 53"/>
                <p:cNvSpPr/>
                <p:nvPr/>
              </p:nvSpPr>
              <p:spPr>
                <a:xfrm>
                  <a:off x="9177283" y="2802573"/>
                  <a:ext cx="338037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5" name="橢圓 54"/>
                <p:cNvSpPr/>
                <p:nvPr/>
              </p:nvSpPr>
              <p:spPr>
                <a:xfrm>
                  <a:off x="10286617" y="3911909"/>
                  <a:ext cx="338038" cy="338039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6" name="橢圓 55"/>
                <p:cNvSpPr/>
                <p:nvPr/>
              </p:nvSpPr>
              <p:spPr>
                <a:xfrm>
                  <a:off x="9510560" y="2864467"/>
                  <a:ext cx="339625" cy="338039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7" name="橢圓 56"/>
                <p:cNvSpPr/>
                <p:nvPr/>
              </p:nvSpPr>
              <p:spPr>
                <a:xfrm>
                  <a:off x="9821618" y="3005713"/>
                  <a:ext cx="338037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8" name="橢圓 57"/>
                <p:cNvSpPr/>
                <p:nvPr/>
              </p:nvSpPr>
              <p:spPr>
                <a:xfrm>
                  <a:off x="10077129" y="3237420"/>
                  <a:ext cx="338038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9" name="橢圓 58"/>
                <p:cNvSpPr/>
                <p:nvPr/>
              </p:nvSpPr>
              <p:spPr>
                <a:xfrm>
                  <a:off x="10213614" y="3565936"/>
                  <a:ext cx="338038" cy="338039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</p:grpSp>
          <p:grpSp>
            <p:nvGrpSpPr>
              <p:cNvPr id="35857" name="群組 46"/>
              <p:cNvGrpSpPr>
                <a:grpSpLocks/>
              </p:cNvGrpSpPr>
              <p:nvPr/>
            </p:nvGrpSpPr>
            <p:grpSpPr bwMode="auto">
              <a:xfrm rot="5400000" flipV="1">
                <a:off x="8050016" y="3922120"/>
                <a:ext cx="1446991" cy="1446991"/>
                <a:chOff x="9177664" y="2802877"/>
                <a:chExt cx="1446991" cy="1446991"/>
              </a:xfrm>
            </p:grpSpPr>
            <p:sp>
              <p:nvSpPr>
                <p:cNvPr id="48" name="橢圓 47"/>
                <p:cNvSpPr/>
                <p:nvPr/>
              </p:nvSpPr>
              <p:spPr>
                <a:xfrm>
                  <a:off x="9177280" y="2785419"/>
                  <a:ext cx="338039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49" name="橢圓 48"/>
                <p:cNvSpPr/>
                <p:nvPr/>
              </p:nvSpPr>
              <p:spPr>
                <a:xfrm>
                  <a:off x="10286617" y="3894754"/>
                  <a:ext cx="338038" cy="338037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0" name="橢圓 49"/>
                <p:cNvSpPr/>
                <p:nvPr/>
              </p:nvSpPr>
              <p:spPr>
                <a:xfrm>
                  <a:off x="9510557" y="2847313"/>
                  <a:ext cx="339625" cy="338037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1" name="橢圓 50"/>
                <p:cNvSpPr/>
                <p:nvPr/>
              </p:nvSpPr>
              <p:spPr>
                <a:xfrm>
                  <a:off x="9821615" y="2988559"/>
                  <a:ext cx="338039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2" name="橢圓 51"/>
                <p:cNvSpPr/>
                <p:nvPr/>
              </p:nvSpPr>
              <p:spPr>
                <a:xfrm>
                  <a:off x="10077129" y="3220265"/>
                  <a:ext cx="338038" cy="338038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  <p:sp>
              <p:nvSpPr>
                <p:cNvPr id="53" name="橢圓 52"/>
                <p:cNvSpPr/>
                <p:nvPr/>
              </p:nvSpPr>
              <p:spPr>
                <a:xfrm>
                  <a:off x="10213613" y="3548781"/>
                  <a:ext cx="338038" cy="338037"/>
                </a:xfrm>
                <a:prstGeom prst="ellipse">
                  <a:avLst/>
                </a:prstGeom>
                <a:noFill/>
                <a:ln w="76200">
                  <a:solidFill>
                    <a:srgbClr val="FFCC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/>
                </a:p>
              </p:txBody>
            </p:sp>
          </p:grpSp>
        </p:grpSp>
        <p:sp>
          <p:nvSpPr>
            <p:cNvPr id="41" name="橢圓 40"/>
            <p:cNvSpPr/>
            <p:nvPr/>
          </p:nvSpPr>
          <p:spPr>
            <a:xfrm>
              <a:off x="8476161" y="2150910"/>
              <a:ext cx="1691775" cy="169019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</p:grpSp>
      <p:sp>
        <p:nvSpPr>
          <p:cNvPr id="32840" name="Rectangle 72"/>
          <p:cNvSpPr>
            <a:spLocks noChangeArrowheads="1"/>
          </p:cNvSpPr>
          <p:nvPr/>
        </p:nvSpPr>
        <p:spPr bwMode="auto">
          <a:xfrm>
            <a:off x="1493838" y="1290389"/>
            <a:ext cx="8497887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zh-TW" altLang="en-US" sz="8800" b="1" dirty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和</a:t>
            </a:r>
            <a:r>
              <a:rPr lang="zh-TW" altLang="en-US" sz="88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我一起</a:t>
            </a:r>
            <a:r>
              <a:rPr lang="zh-TW" altLang="en-US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站出來，共創嶄新好未來！</a:t>
            </a:r>
            <a:r>
              <a:rPr lang="zh-TW" altLang="en-US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</a:t>
            </a:r>
            <a:r>
              <a:rPr lang="en-US" altLang="zh-TW" sz="88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!!</a:t>
            </a:r>
            <a:endParaRPr lang="zh-TW" altLang="en-US" sz="88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itchFamily="34" charset="-120"/>
              <a:ea typeface="微軟正黑體" pitchFamily="34" charset="-120"/>
              <a:cs typeface="Times New Roman" pitchFamily="18" charset="0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728</TotalTime>
  <Words>159</Words>
  <Application>Microsoft Office PowerPoint</Application>
  <PresentationFormat>自訂</PresentationFormat>
  <Paragraphs>29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4" baseType="lpstr">
      <vt:lpstr>Calibri</vt:lpstr>
      <vt:lpstr>新細明體</vt:lpstr>
      <vt:lpstr>Arial</vt:lpstr>
      <vt:lpstr>微軟正黑體</vt:lpstr>
      <vt:lpstr>Times New Roman</vt:lpstr>
      <vt:lpstr>Wingdings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308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85</cp:revision>
  <dcterms:created xsi:type="dcterms:W3CDTF">2013-05-15T06:11:10Z</dcterms:created>
  <dcterms:modified xsi:type="dcterms:W3CDTF">2016-09-23T08:03:48Z</dcterms:modified>
</cp:coreProperties>
</file>