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0"/>
  </p:notesMasterIdLst>
  <p:sldIdLst>
    <p:sldId id="256" r:id="rId2"/>
    <p:sldId id="295" r:id="rId3"/>
    <p:sldId id="294" r:id="rId4"/>
    <p:sldId id="297" r:id="rId5"/>
    <p:sldId id="299" r:id="rId6"/>
    <p:sldId id="296" r:id="rId7"/>
    <p:sldId id="298" r:id="rId8"/>
    <p:sldId id="290" r:id="rId9"/>
  </p:sldIdLst>
  <p:sldSz cx="12192000" cy="6858000"/>
  <p:notesSz cx="7104063" cy="10234613"/>
  <p:custDataLst>
    <p:tags r:id="rId1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73" d="100"/>
          <a:sy n="73" d="100"/>
        </p:scale>
        <p:origin x="582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91" d="100"/>
        <a:sy n="91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4313" y="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766708-9DC8-496F-BC69-5ED86D757FD6}" type="datetimeFigureOut">
              <a:rPr lang="zh-CN" altLang="en-US" smtClean="0"/>
              <a:pPr/>
              <a:t>2022/5/28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2600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4313" y="972185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CAE882-252E-4B18-B851-34198A1E84F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08400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40450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CAE882-252E-4B18-B851-34198A1E84F3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09121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40450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CAE882-252E-4B18-B851-34198A1E84F3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34828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40450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CAE882-252E-4B18-B851-34198A1E84F3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7872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40450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CAE882-252E-4B18-B851-34198A1E84F3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49752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40450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CAE882-252E-4B18-B851-34198A1E84F3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84403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40450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CAE882-252E-4B18-B851-34198A1E84F3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844410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40450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CAE882-252E-4B18-B851-34198A1E84F3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93331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40450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CAE882-252E-4B18-B851-34198A1E84F3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94878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2022/5/28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2022/5/28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2022/5/28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2022/5/28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5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5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9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9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2022/5/28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2022/5/28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2022/5/28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2022/5/28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2022/5/28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2022/5/28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  <a:pPr/>
              <a:t>2022/5/28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1.jpeg"/><Relationship Id="rId7" Type="http://schemas.openxmlformats.org/officeDocument/2006/relationships/image" Target="../media/image7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.jpeg"/><Relationship Id="rId7" Type="http://schemas.openxmlformats.org/officeDocument/2006/relationships/image" Target="../media/image1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Relationship Id="rId9" Type="http://schemas.openxmlformats.org/officeDocument/2006/relationships/image" Target="../media/image18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2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2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536575" y="529590"/>
            <a:ext cx="11118851" cy="5799455"/>
          </a:xfrm>
          <a:prstGeom prst="rect">
            <a:avLst/>
          </a:prstGeom>
          <a:solidFill>
            <a:schemeClr val="accent6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4" name="组合 13"/>
          <p:cNvGrpSpPr/>
          <p:nvPr/>
        </p:nvGrpSpPr>
        <p:grpSpPr>
          <a:xfrm>
            <a:off x="4991735" y="1957070"/>
            <a:ext cx="2208531" cy="819150"/>
            <a:chOff x="8190" y="3147"/>
            <a:chExt cx="3478" cy="1290"/>
          </a:xfrm>
        </p:grpSpPr>
        <p:cxnSp>
          <p:nvCxnSpPr>
            <p:cNvPr id="10" name="直接连接符 9"/>
            <p:cNvCxnSpPr/>
            <p:nvPr/>
          </p:nvCxnSpPr>
          <p:spPr>
            <a:xfrm>
              <a:off x="8190" y="3147"/>
              <a:ext cx="3479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 flipH="1" flipV="1">
              <a:off x="8190" y="3147"/>
              <a:ext cx="3" cy="129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 flipH="1" flipV="1">
              <a:off x="11666" y="3147"/>
              <a:ext cx="3" cy="129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组合 14"/>
          <p:cNvGrpSpPr/>
          <p:nvPr/>
        </p:nvGrpSpPr>
        <p:grpSpPr>
          <a:xfrm flipV="1">
            <a:off x="4989829" y="3958590"/>
            <a:ext cx="2208531" cy="819150"/>
            <a:chOff x="8190" y="3147"/>
            <a:chExt cx="3478" cy="1290"/>
          </a:xfrm>
        </p:grpSpPr>
        <p:cxnSp>
          <p:nvCxnSpPr>
            <p:cNvPr id="16" name="直接连接符 15"/>
            <p:cNvCxnSpPr/>
            <p:nvPr/>
          </p:nvCxnSpPr>
          <p:spPr>
            <a:xfrm>
              <a:off x="8190" y="3147"/>
              <a:ext cx="3479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 flipH="1" flipV="1">
              <a:off x="8190" y="3147"/>
              <a:ext cx="3" cy="129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 flipH="1" flipV="1">
              <a:off x="11666" y="3147"/>
              <a:ext cx="3" cy="129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文本框 18"/>
          <p:cNvSpPr txBox="1"/>
          <p:nvPr/>
        </p:nvSpPr>
        <p:spPr>
          <a:xfrm>
            <a:off x="2639696" y="2909570"/>
            <a:ext cx="691324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5400" b="1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文興</a:t>
            </a:r>
            <a:r>
              <a:rPr lang="en-US" altLang="zh-TW" sz="5400" b="1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HOLY</a:t>
            </a:r>
            <a:r>
              <a:rPr lang="zh-TW" altLang="en-US" sz="5400" b="1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童軍社</a:t>
            </a:r>
            <a:endParaRPr lang="en-US" altLang="zh-CN" sz="5400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2" name="任意多边形 21"/>
          <p:cNvSpPr/>
          <p:nvPr/>
        </p:nvSpPr>
        <p:spPr>
          <a:xfrm>
            <a:off x="5860415" y="4025265"/>
            <a:ext cx="472440" cy="472440"/>
          </a:xfrm>
          <a:custGeom>
            <a:avLst/>
            <a:gdLst>
              <a:gd name="connsiteX0" fmla="*/ 395923 w 791846"/>
              <a:gd name="connsiteY0" fmla="*/ 0 h 791846"/>
              <a:gd name="connsiteX1" fmla="*/ 791846 w 791846"/>
              <a:gd name="connsiteY1" fmla="*/ 395923 h 791846"/>
              <a:gd name="connsiteX2" fmla="*/ 395923 w 791846"/>
              <a:gd name="connsiteY2" fmla="*/ 791846 h 791846"/>
              <a:gd name="connsiteX3" fmla="*/ 0 w 791846"/>
              <a:gd name="connsiteY3" fmla="*/ 395923 h 791846"/>
              <a:gd name="connsiteX4" fmla="*/ 395923 w 791846"/>
              <a:gd name="connsiteY4" fmla="*/ 0 h 791846"/>
              <a:gd name="connsiteX5" fmla="*/ 240348 w 791846"/>
              <a:gd name="connsiteY5" fmla="*/ 150178 h 791846"/>
              <a:gd name="connsiteX6" fmla="*/ 240348 w 791846"/>
              <a:gd name="connsiteY6" fmla="*/ 641668 h 791846"/>
              <a:gd name="connsiteX7" fmla="*/ 663893 w 791846"/>
              <a:gd name="connsiteY7" fmla="*/ 395923 h 791846"/>
              <a:gd name="connsiteX8" fmla="*/ 240348 w 791846"/>
              <a:gd name="connsiteY8" fmla="*/ 150178 h 7918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91846" h="791846">
                <a:moveTo>
                  <a:pt x="395923" y="0"/>
                </a:moveTo>
                <a:cubicBezTo>
                  <a:pt x="614585" y="0"/>
                  <a:pt x="791846" y="177261"/>
                  <a:pt x="791846" y="395923"/>
                </a:cubicBezTo>
                <a:cubicBezTo>
                  <a:pt x="791846" y="614585"/>
                  <a:pt x="614585" y="791846"/>
                  <a:pt x="395923" y="791846"/>
                </a:cubicBezTo>
                <a:cubicBezTo>
                  <a:pt x="177261" y="791846"/>
                  <a:pt x="0" y="614585"/>
                  <a:pt x="0" y="395923"/>
                </a:cubicBezTo>
                <a:cubicBezTo>
                  <a:pt x="0" y="177261"/>
                  <a:pt x="177261" y="0"/>
                  <a:pt x="395923" y="0"/>
                </a:cubicBezTo>
                <a:close/>
                <a:moveTo>
                  <a:pt x="240348" y="150178"/>
                </a:moveTo>
                <a:lnTo>
                  <a:pt x="240348" y="641668"/>
                </a:lnTo>
                <a:lnTo>
                  <a:pt x="663893" y="395923"/>
                </a:lnTo>
                <a:lnTo>
                  <a:pt x="240348" y="15017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cxnSp>
        <p:nvCxnSpPr>
          <p:cNvPr id="3" name="直接连接符 2"/>
          <p:cNvCxnSpPr/>
          <p:nvPr/>
        </p:nvCxnSpPr>
        <p:spPr>
          <a:xfrm flipV="1">
            <a:off x="5767069" y="2364105"/>
            <a:ext cx="659131" cy="5080"/>
          </a:xfrm>
          <a:prstGeom prst="line">
            <a:avLst/>
          </a:prstGeom>
          <a:ln w="508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41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400"/>
                            </p:stCondLst>
                            <p:childTnLst>
                              <p:par>
                                <p:cTn id="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9" grpId="0"/>
      <p:bldP spid="19" grpId="1"/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566510" y="597262"/>
            <a:ext cx="11118851" cy="5799455"/>
          </a:xfrm>
          <a:prstGeom prst="rect">
            <a:avLst/>
          </a:prstGeom>
          <a:solidFill>
            <a:schemeClr val="accent6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文本框 18"/>
          <p:cNvSpPr txBox="1"/>
          <p:nvPr/>
        </p:nvSpPr>
        <p:spPr>
          <a:xfrm>
            <a:off x="157754" y="734518"/>
            <a:ext cx="691324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54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認識</a:t>
            </a:r>
            <a:r>
              <a:rPr lang="zh-TW" altLang="en-US" sz="5400" b="1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人群 一起遊戲</a:t>
            </a:r>
            <a:endParaRPr lang="en-US" altLang="zh-CN" sz="5400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1026" name="Picture 2" descr="LINE_ALBUM_第二次社課_220527認識彼此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4205" y="840396"/>
            <a:ext cx="3775600" cy="5038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LINE_ALBUM_第二次社課_一起玩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211040" y="794047"/>
            <a:ext cx="3498635" cy="62212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29255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1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9" grpId="0"/>
      <p:bldP spid="19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566510" y="597262"/>
            <a:ext cx="11118851" cy="5799455"/>
          </a:xfrm>
          <a:prstGeom prst="rect">
            <a:avLst/>
          </a:prstGeom>
          <a:solidFill>
            <a:schemeClr val="accent6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文本框 18"/>
          <p:cNvSpPr txBox="1"/>
          <p:nvPr/>
        </p:nvSpPr>
        <p:spPr>
          <a:xfrm>
            <a:off x="-787310" y="705991"/>
            <a:ext cx="691324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54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學習各項技能</a:t>
            </a:r>
            <a:endParaRPr lang="en-US" altLang="zh-CN" sz="5400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2050" name="Picture 2" descr="LINE_ALBUM_1102_11103-CPR技能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68" t="16060" r="19556" b="10113"/>
          <a:stretch/>
        </p:blipFill>
        <p:spPr bwMode="auto">
          <a:xfrm>
            <a:off x="5356428" y="862745"/>
            <a:ext cx="3102543" cy="27295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LINE_ALBUM_1100107刀斧鋸、營火搭建_220528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839" r="5053" b="18528"/>
          <a:stretch/>
        </p:blipFill>
        <p:spPr bwMode="auto">
          <a:xfrm>
            <a:off x="8650152" y="3929929"/>
            <a:ext cx="2894704" cy="2359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 descr="LINE_ALBUM_1100107刀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39" t="16156" r="5183" b="7074"/>
          <a:stretch/>
        </p:blipFill>
        <p:spPr bwMode="auto">
          <a:xfrm>
            <a:off x="5328625" y="4038956"/>
            <a:ext cx="3225484" cy="2141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圖片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458" y="1961511"/>
            <a:ext cx="4514126" cy="3385595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18" t="9592" r="18762" b="6770"/>
          <a:stretch/>
        </p:blipFill>
        <p:spPr>
          <a:xfrm>
            <a:off x="8508523" y="983436"/>
            <a:ext cx="3127285" cy="2560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4384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1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9" grpId="0"/>
      <p:bldP spid="19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566510" y="597262"/>
            <a:ext cx="11118851" cy="5799455"/>
          </a:xfrm>
          <a:prstGeom prst="rect">
            <a:avLst/>
          </a:prstGeom>
          <a:solidFill>
            <a:schemeClr val="accent6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文本框 18"/>
          <p:cNvSpPr txBox="1"/>
          <p:nvPr/>
        </p:nvSpPr>
        <p:spPr>
          <a:xfrm>
            <a:off x="-1308250" y="741801"/>
            <a:ext cx="691324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5400" b="1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棍旗雙全 </a:t>
            </a:r>
            <a:endParaRPr lang="en-US" altLang="zh-TW" sz="5400" b="1" dirty="0" smtClean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3074" name="Picture 2" descr="LINE_ALBUM_第三次社課_子岩教棍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1888" y="815214"/>
            <a:ext cx="3793991" cy="25293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 descr="LINE_ALBUM_第三次社課_教棍情形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4303" y="3592140"/>
            <a:ext cx="3745733" cy="24971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 descr="LINE_ALBUM_第三次社課_直的教旗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03" t="5406" r="10473" b="10537"/>
          <a:stretch/>
        </p:blipFill>
        <p:spPr bwMode="auto">
          <a:xfrm>
            <a:off x="672321" y="1572680"/>
            <a:ext cx="3074131" cy="46656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5" descr="LINE_ALBUM_第三次社課_教旗情形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5472" y="2343566"/>
            <a:ext cx="3787199" cy="25247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38184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1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9" grpId="0"/>
      <p:bldP spid="19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566510" y="597262"/>
            <a:ext cx="11118851" cy="5799455"/>
          </a:xfrm>
          <a:prstGeom prst="rect">
            <a:avLst/>
          </a:prstGeom>
          <a:solidFill>
            <a:schemeClr val="accent6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文本框 18"/>
          <p:cNvSpPr txBox="1"/>
          <p:nvPr/>
        </p:nvSpPr>
        <p:spPr>
          <a:xfrm>
            <a:off x="0" y="609102"/>
            <a:ext cx="691324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5400" b="1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無痕山林 潔淨道路</a:t>
            </a:r>
            <a:endParaRPr lang="en-US" altLang="zh-CN" sz="5400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4098" name="Picture 2" descr="LINE_ALBUM_第四次社課_有垃圾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391"/>
          <a:stretch/>
        </p:blipFill>
        <p:spPr bwMode="auto">
          <a:xfrm>
            <a:off x="8944761" y="675583"/>
            <a:ext cx="2145604" cy="2297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 descr="LINE_ALBUM_第四次社課_男撿垃圾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15" t="5392" r="3727" b="21610"/>
          <a:stretch/>
        </p:blipFill>
        <p:spPr bwMode="auto">
          <a:xfrm>
            <a:off x="718457" y="3953496"/>
            <a:ext cx="3618411" cy="2395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 descr="LINE_ALBUM_第四次社課_撿垃圾高鐵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059" b="25260"/>
          <a:stretch/>
        </p:blipFill>
        <p:spPr bwMode="auto">
          <a:xfrm>
            <a:off x="4501589" y="3795756"/>
            <a:ext cx="4046014" cy="2551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圖片 1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91" t="19457" r="6084" b="6099"/>
          <a:stretch/>
        </p:blipFill>
        <p:spPr>
          <a:xfrm>
            <a:off x="750776" y="1509497"/>
            <a:ext cx="3700291" cy="2395996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6" t="2904" r="3247" b="13865"/>
          <a:stretch/>
        </p:blipFill>
        <p:spPr>
          <a:xfrm>
            <a:off x="8699162" y="3021169"/>
            <a:ext cx="2834640" cy="3327545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76" t="22285" r="11524" b="18786"/>
          <a:stretch/>
        </p:blipFill>
        <p:spPr>
          <a:xfrm>
            <a:off x="4501589" y="1544272"/>
            <a:ext cx="4046014" cy="2207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5955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1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9" grpId="0"/>
      <p:bldP spid="19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566510" y="597262"/>
            <a:ext cx="11118851" cy="5799455"/>
          </a:xfrm>
          <a:prstGeom prst="rect">
            <a:avLst/>
          </a:prstGeom>
          <a:solidFill>
            <a:schemeClr val="accent6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文本框 18"/>
          <p:cNvSpPr txBox="1"/>
          <p:nvPr/>
        </p:nvSpPr>
        <p:spPr>
          <a:xfrm>
            <a:off x="262256" y="747581"/>
            <a:ext cx="691324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5400" b="1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更多豐富有趣的活動</a:t>
            </a:r>
            <a:endParaRPr lang="en-US" altLang="zh-CN" sz="5400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5122" name="Picture 2" descr="LINE_ALBUM_第五次社課_趣味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2098" y="3785558"/>
            <a:ext cx="3638550" cy="242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圖片 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43" t="4761" r="7068" b="13524"/>
          <a:stretch/>
        </p:blipFill>
        <p:spPr>
          <a:xfrm>
            <a:off x="5502739" y="1982476"/>
            <a:ext cx="2461846" cy="3017520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10" t="6115" r="1491" b="13227"/>
          <a:stretch/>
        </p:blipFill>
        <p:spPr>
          <a:xfrm>
            <a:off x="7964585" y="993552"/>
            <a:ext cx="3651350" cy="2395717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07" r="6675" b="4097"/>
          <a:stretch/>
        </p:blipFill>
        <p:spPr>
          <a:xfrm>
            <a:off x="709609" y="1805145"/>
            <a:ext cx="4659226" cy="3500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5366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1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9" grpId="0"/>
      <p:bldP spid="19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566510" y="597262"/>
            <a:ext cx="11118851" cy="5799455"/>
          </a:xfrm>
          <a:prstGeom prst="rect">
            <a:avLst/>
          </a:prstGeom>
          <a:solidFill>
            <a:schemeClr val="accent6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文本框 18"/>
          <p:cNvSpPr txBox="1"/>
          <p:nvPr/>
        </p:nvSpPr>
        <p:spPr>
          <a:xfrm>
            <a:off x="0" y="577920"/>
            <a:ext cx="691324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5400" b="1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回憶滿滿 歡樂無窮</a:t>
            </a:r>
            <a:endParaRPr lang="en-US" altLang="zh-CN" sz="5400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6146" name="Picture 2" descr="LINE_ALBUM_第四次社課_撿垃圾合照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79" t="6489"/>
          <a:stretch/>
        </p:blipFill>
        <p:spPr bwMode="auto">
          <a:xfrm>
            <a:off x="6531430" y="656107"/>
            <a:ext cx="4144458" cy="28773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 descr="LINE_ALBUM_第一次社課合照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10"/>
          <a:stretch/>
        </p:blipFill>
        <p:spPr bwMode="auto">
          <a:xfrm>
            <a:off x="5116702" y="3592305"/>
            <a:ext cx="3934717" cy="27156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4" descr="LINE_ALBUM_第二次社課_聯合社課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880" b="6200"/>
          <a:stretch/>
        </p:blipFill>
        <p:spPr bwMode="auto">
          <a:xfrm>
            <a:off x="1031759" y="1632857"/>
            <a:ext cx="3930758" cy="45574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圖片 1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88" r="4437"/>
          <a:stretch/>
        </p:blipFill>
        <p:spPr>
          <a:xfrm>
            <a:off x="9115513" y="3592305"/>
            <a:ext cx="2505754" cy="2625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807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1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9" grpId="0"/>
      <p:bldP spid="19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1414146" y="1137285"/>
            <a:ext cx="9365615" cy="4583430"/>
          </a:xfrm>
          <a:prstGeom prst="rect">
            <a:avLst/>
          </a:prstGeom>
          <a:solidFill>
            <a:schemeClr val="accent6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文本框 18"/>
          <p:cNvSpPr txBox="1"/>
          <p:nvPr/>
        </p:nvSpPr>
        <p:spPr>
          <a:xfrm>
            <a:off x="2640331" y="1965326"/>
            <a:ext cx="691324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6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THANK YOU</a:t>
            </a:r>
          </a:p>
        </p:txBody>
      </p:sp>
      <p:sp>
        <p:nvSpPr>
          <p:cNvPr id="46" name="圆角矩形 45"/>
          <p:cNvSpPr/>
          <p:nvPr/>
        </p:nvSpPr>
        <p:spPr>
          <a:xfrm>
            <a:off x="5345432" y="4745355"/>
            <a:ext cx="1500505" cy="360680"/>
          </a:xfrm>
          <a:prstGeom prst="round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>
                <a:solidFill>
                  <a:schemeClr val="accent6"/>
                </a:solidFill>
                <a:latin typeface="微软雅黑" panose="020B0503020204020204" charset="-122"/>
                <a:ea typeface="微软雅黑" panose="020B0503020204020204" charset="-122"/>
              </a:rPr>
              <a:t>END</a:t>
            </a:r>
          </a:p>
        </p:txBody>
      </p:sp>
      <p:sp>
        <p:nvSpPr>
          <p:cNvPr id="25" name="矩形 24"/>
          <p:cNvSpPr/>
          <p:nvPr/>
        </p:nvSpPr>
        <p:spPr>
          <a:xfrm>
            <a:off x="2640331" y="3119120"/>
            <a:ext cx="6908165" cy="830997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TW" altLang="en-US" sz="48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歡迎加入我們</a:t>
            </a:r>
            <a:endParaRPr lang="en-US" altLang="zh-CN" sz="4800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1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99"/>
                            </p:stCondLst>
                            <p:childTnLst>
                              <p:par>
                                <p:cTn id="17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399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ldLvl="0" animBg="1"/>
      <p:bldP spid="19" grpId="0"/>
      <p:bldP spid="19" grpId="1"/>
      <p:bldP spid="46" grpId="0" bldLvl="0" animBg="1"/>
      <p:bldP spid="25" grpId="0"/>
      <p:bldP spid="25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362</TotalTime>
  <Words>46</Words>
  <Application>Microsoft Office PowerPoint</Application>
  <PresentationFormat>寬螢幕</PresentationFormat>
  <Paragraphs>18</Paragraphs>
  <Slides>8</Slides>
  <Notes>8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8</vt:i4>
      </vt:variant>
    </vt:vector>
  </HeadingPairs>
  <TitlesOfParts>
    <vt:vector size="15" baseType="lpstr">
      <vt:lpstr>等线</vt:lpstr>
      <vt:lpstr>微软雅黑</vt:lpstr>
      <vt:lpstr>宋体</vt:lpstr>
      <vt:lpstr>Arial</vt:lpstr>
      <vt:lpstr>Calibri</vt:lpstr>
      <vt:lpstr>Calibri Light</vt:lpstr>
      <vt:lpstr>第一PPT，www.1ppt.com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>http://www.ypppt.com/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清新自然</dc:title>
  <dc:creator>第一PPT</dc:creator>
  <cp:keywords>www.1ppt.com</cp:keywords>
  <dc:description>www.1ppt.com</dc:description>
  <cp:lastModifiedBy>User</cp:lastModifiedBy>
  <cp:revision>38</cp:revision>
  <dcterms:created xsi:type="dcterms:W3CDTF">2017-07-04T12:53:00Z</dcterms:created>
  <dcterms:modified xsi:type="dcterms:W3CDTF">2022-05-28T07:13:02Z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2052-10.1.0.6489</vt:lpwstr>
  </property>
</Properties>
</file>