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8288000" cy="10287000"/>
  <p:notesSz cx="6858000" cy="9144000"/>
  <p:embeddedFontLst>
    <p:embeddedFont>
      <p:font typeface="王漢宗特黑體" charset="-120"/>
      <p:regular r:id="rId9"/>
    </p:embeddedFont>
    <p:embeddedFont>
      <p:font typeface="Mali" charset="-34"/>
      <p:regular r:id="rId10"/>
    </p:embeddedFont>
    <p:embeddedFont>
      <p:font typeface="Gaegu Bold" charset="0"/>
      <p:regular r:id="rId11"/>
    </p:embeddedFont>
    <p:embeddedFont>
      <p:font typeface="Jua" charset="-127"/>
      <p:regular r:id="rId12"/>
    </p:embeddedFont>
    <p:embeddedFont>
      <p:font typeface="仿宋體" charset="-120"/>
      <p:regular r:id="rId13"/>
    </p:embeddedFont>
    <p:embeddedFont>
      <p:font typeface="Mali Bold" charset="-34"/>
      <p:regular r:id="rId14"/>
    </p:embeddedFont>
    <p:embeddedFont>
      <p:font typeface="Calibri" pitchFamily="34" charset="0"/>
      <p:regular r:id="rId15"/>
      <p:bold r:id="rId16"/>
      <p:italic r:id="rId17"/>
      <p:boldItalic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45" d="100"/>
          <a:sy n="45" d="100"/>
        </p:scale>
        <p:origin x="-816" y="-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6/15/2022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13" Type="http://schemas.openxmlformats.org/officeDocument/2006/relationships/image" Target="../media/image9.png"/><Relationship Id="rId3" Type="http://schemas.openxmlformats.org/officeDocument/2006/relationships/image" Target="../media/image3.svg"/><Relationship Id="rId7" Type="http://schemas.openxmlformats.org/officeDocument/2006/relationships/image" Target="../media/image6.png"/><Relationship Id="rId12" Type="http://schemas.openxmlformats.org/officeDocument/2006/relationships/image" Target="../media/image12.sv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8.png"/><Relationship Id="rId5" Type="http://schemas.openxmlformats.org/officeDocument/2006/relationships/image" Target="../media/image4.jpeg"/><Relationship Id="rId10" Type="http://schemas.openxmlformats.org/officeDocument/2006/relationships/image" Target="../media/image10.sv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svg"/><Relationship Id="rId13" Type="http://schemas.openxmlformats.org/officeDocument/2006/relationships/image" Target="../media/image21.png"/><Relationship Id="rId3" Type="http://schemas.openxmlformats.org/officeDocument/2006/relationships/image" Target="../media/image15.png"/><Relationship Id="rId7" Type="http://schemas.openxmlformats.org/officeDocument/2006/relationships/image" Target="../media/image18.png"/><Relationship Id="rId12" Type="http://schemas.openxmlformats.org/officeDocument/2006/relationships/image" Target="../media/image29.sv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svg"/><Relationship Id="rId11" Type="http://schemas.openxmlformats.org/officeDocument/2006/relationships/image" Target="../media/image20.png"/><Relationship Id="rId5" Type="http://schemas.openxmlformats.org/officeDocument/2006/relationships/image" Target="../media/image17.png"/><Relationship Id="rId10" Type="http://schemas.openxmlformats.org/officeDocument/2006/relationships/image" Target="../media/image27.svg"/><Relationship Id="rId4" Type="http://schemas.openxmlformats.org/officeDocument/2006/relationships/image" Target="../media/image16.png"/><Relationship Id="rId9" Type="http://schemas.openxmlformats.org/officeDocument/2006/relationships/image" Target="../media/image19.png"/><Relationship Id="rId14" Type="http://schemas.openxmlformats.org/officeDocument/2006/relationships/image" Target="../media/image3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2717" t="34967" r="32764" b="16643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sp>
        <p:nvSpPr>
          <p:cNvPr id="3" name="TextBox 3"/>
          <p:cNvSpPr txBox="1"/>
          <p:nvPr/>
        </p:nvSpPr>
        <p:spPr>
          <a:xfrm>
            <a:off x="0" y="4535822"/>
            <a:ext cx="11311697" cy="12992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189"/>
              </a:lnSpc>
            </a:pPr>
            <a:r>
              <a:rPr lang="en-US" sz="9099" dirty="0">
                <a:solidFill>
                  <a:srgbClr val="FFFAEF"/>
                </a:solidFill>
                <a:latin typeface="王漢宗特黑體"/>
              </a:rPr>
              <a:t>110生態</a:t>
            </a:r>
            <a:r>
              <a:rPr lang="en-US" sz="9099" dirty="0">
                <a:solidFill>
                  <a:srgbClr val="FFFAEF"/>
                </a:solidFill>
                <a:ea typeface="王漢宗特黑體"/>
              </a:rPr>
              <a:t>攝影社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6285094" y="8622683"/>
            <a:ext cx="12002906" cy="10415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653"/>
              </a:lnSpc>
            </a:pPr>
            <a:r>
              <a:rPr lang="en-US" sz="5466" dirty="0" err="1">
                <a:solidFill>
                  <a:srgbClr val="FFFFFF"/>
                </a:solidFill>
                <a:ea typeface="王漢宗特黑體"/>
              </a:rPr>
              <a:t>圖片分享人：一孝</a:t>
            </a:r>
            <a:r>
              <a:rPr lang="en-US" sz="5466" dirty="0">
                <a:solidFill>
                  <a:srgbClr val="FFFFFF"/>
                </a:solidFill>
                <a:ea typeface="王漢宗特黑體"/>
              </a:rPr>
              <a:t> </a:t>
            </a:r>
            <a:r>
              <a:rPr lang="en-US" sz="5466" dirty="0" err="1">
                <a:solidFill>
                  <a:srgbClr val="FFFFFF"/>
                </a:solidFill>
                <a:ea typeface="王漢宗特黑體"/>
              </a:rPr>
              <a:t>沈宥慈</a:t>
            </a:r>
            <a:endParaRPr lang="en-US" sz="5466" dirty="0">
              <a:solidFill>
                <a:srgbClr val="FFFFFF"/>
              </a:solidFill>
              <a:ea typeface="王漢宗特黑體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6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117712" y="637674"/>
            <a:ext cx="7363894" cy="10104829"/>
          </a:xfrm>
          <a:prstGeom prst="rect">
            <a:avLst/>
          </a:prstGeom>
        </p:spPr>
      </p:pic>
      <p:grpSp>
        <p:nvGrpSpPr>
          <p:cNvPr id="3" name="Group 3"/>
          <p:cNvGrpSpPr>
            <a:grpSpLocks noChangeAspect="1"/>
          </p:cNvGrpSpPr>
          <p:nvPr/>
        </p:nvGrpSpPr>
        <p:grpSpPr>
          <a:xfrm>
            <a:off x="2043012" y="3020203"/>
            <a:ext cx="5513294" cy="3804173"/>
            <a:chOff x="0" y="0"/>
            <a:chExt cx="5080000" cy="35052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5080000" cy="3505200"/>
            </a:xfrm>
            <a:custGeom>
              <a:avLst/>
              <a:gdLst/>
              <a:ahLst/>
              <a:cxnLst/>
              <a:rect l="l" t="t" r="r" b="b"/>
              <a:pathLst>
                <a:path w="5080000" h="3505200">
                  <a:moveTo>
                    <a:pt x="5080000" y="3505200"/>
                  </a:moveTo>
                  <a:lnTo>
                    <a:pt x="0" y="3505200"/>
                  </a:lnTo>
                  <a:lnTo>
                    <a:pt x="0" y="0"/>
                  </a:lnTo>
                  <a:lnTo>
                    <a:pt x="5080000" y="0"/>
                  </a:lnTo>
                  <a:lnTo>
                    <a:pt x="5080000" y="3505200"/>
                  </a:lnTo>
                  <a:close/>
                </a:path>
              </a:pathLst>
            </a:custGeom>
            <a:blipFill>
              <a:blip r:embed="rId4"/>
              <a:stretch>
                <a:fillRect r="-546"/>
              </a:stretch>
            </a:blipFill>
          </p:spPr>
        </p:sp>
        <p:sp>
          <p:nvSpPr>
            <p:cNvPr id="5" name="Freeform 5"/>
            <p:cNvSpPr/>
            <p:nvPr/>
          </p:nvSpPr>
          <p:spPr>
            <a:xfrm>
              <a:off x="215900" y="190500"/>
              <a:ext cx="4699000" cy="3098800"/>
            </a:xfrm>
            <a:custGeom>
              <a:avLst/>
              <a:gdLst/>
              <a:ahLst/>
              <a:cxnLst/>
              <a:rect l="l" t="t" r="r" b="b"/>
              <a:pathLst>
                <a:path w="4699000" h="3098800">
                  <a:moveTo>
                    <a:pt x="4699000" y="3098800"/>
                  </a:moveTo>
                  <a:lnTo>
                    <a:pt x="0" y="3098800"/>
                  </a:lnTo>
                  <a:lnTo>
                    <a:pt x="0" y="0"/>
                  </a:lnTo>
                  <a:lnTo>
                    <a:pt x="4699000" y="0"/>
                  </a:lnTo>
                  <a:lnTo>
                    <a:pt x="4699000" y="3098800"/>
                  </a:lnTo>
                  <a:close/>
                </a:path>
              </a:pathLst>
            </a:custGeom>
            <a:blipFill>
              <a:blip r:embed="rId5"/>
              <a:stretch>
                <a:fillRect t="-51092" b="-51092"/>
              </a:stretch>
            </a:blipFill>
          </p:spPr>
        </p:sp>
      </p:grpSp>
      <p:pic>
        <p:nvPicPr>
          <p:cNvPr id="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9788129" y="637674"/>
            <a:ext cx="7363894" cy="10104829"/>
          </a:xfrm>
          <a:prstGeom prst="rect">
            <a:avLst/>
          </a:prstGeom>
        </p:spPr>
      </p:pic>
      <p:grpSp>
        <p:nvGrpSpPr>
          <p:cNvPr id="7" name="Group 7"/>
          <p:cNvGrpSpPr>
            <a:grpSpLocks noChangeAspect="1"/>
          </p:cNvGrpSpPr>
          <p:nvPr/>
        </p:nvGrpSpPr>
        <p:grpSpPr>
          <a:xfrm>
            <a:off x="10713429" y="3020203"/>
            <a:ext cx="5513294" cy="3804173"/>
            <a:chOff x="0" y="0"/>
            <a:chExt cx="5080000" cy="35052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5080000" cy="3505200"/>
            </a:xfrm>
            <a:custGeom>
              <a:avLst/>
              <a:gdLst/>
              <a:ahLst/>
              <a:cxnLst/>
              <a:rect l="l" t="t" r="r" b="b"/>
              <a:pathLst>
                <a:path w="5080000" h="3505200">
                  <a:moveTo>
                    <a:pt x="5080000" y="3505200"/>
                  </a:moveTo>
                  <a:lnTo>
                    <a:pt x="0" y="3505200"/>
                  </a:lnTo>
                  <a:lnTo>
                    <a:pt x="0" y="0"/>
                  </a:lnTo>
                  <a:lnTo>
                    <a:pt x="5080000" y="0"/>
                  </a:lnTo>
                  <a:lnTo>
                    <a:pt x="5080000" y="3505200"/>
                  </a:lnTo>
                  <a:close/>
                </a:path>
              </a:pathLst>
            </a:custGeom>
            <a:blipFill>
              <a:blip r:embed="rId4"/>
              <a:stretch>
                <a:fillRect r="-546"/>
              </a:stretch>
            </a:blipFill>
          </p:spPr>
        </p:sp>
        <p:sp>
          <p:nvSpPr>
            <p:cNvPr id="9" name="Freeform 9"/>
            <p:cNvSpPr/>
            <p:nvPr/>
          </p:nvSpPr>
          <p:spPr>
            <a:xfrm>
              <a:off x="215900" y="190500"/>
              <a:ext cx="4699000" cy="3098800"/>
            </a:xfrm>
            <a:custGeom>
              <a:avLst/>
              <a:gdLst/>
              <a:ahLst/>
              <a:cxnLst/>
              <a:rect l="l" t="t" r="r" b="b"/>
              <a:pathLst>
                <a:path w="4699000" h="3098800">
                  <a:moveTo>
                    <a:pt x="4699000" y="3098800"/>
                  </a:moveTo>
                  <a:lnTo>
                    <a:pt x="0" y="3098800"/>
                  </a:lnTo>
                  <a:lnTo>
                    <a:pt x="0" y="0"/>
                  </a:lnTo>
                  <a:lnTo>
                    <a:pt x="4699000" y="0"/>
                  </a:lnTo>
                  <a:lnTo>
                    <a:pt x="4699000" y="3098800"/>
                  </a:lnTo>
                  <a:close/>
                </a:path>
              </a:pathLst>
            </a:custGeom>
            <a:blipFill>
              <a:blip r:embed="rId6"/>
              <a:stretch>
                <a:fillRect t="-6864" b="-6864"/>
              </a:stretch>
            </a:blipFill>
          </p:spPr>
        </p:sp>
      </p:grpSp>
      <p:sp>
        <p:nvSpPr>
          <p:cNvPr id="10" name="TextBox 10"/>
          <p:cNvSpPr txBox="1"/>
          <p:nvPr/>
        </p:nvSpPr>
        <p:spPr>
          <a:xfrm>
            <a:off x="9134867" y="8166359"/>
            <a:ext cx="8618042" cy="122668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956"/>
              </a:lnSpc>
              <a:spcBef>
                <a:spcPct val="0"/>
              </a:spcBef>
            </a:pPr>
            <a:r>
              <a:rPr lang="en-US" sz="3200" dirty="0" err="1">
                <a:solidFill>
                  <a:srgbClr val="7B211E"/>
                </a:solidFill>
                <a:ea typeface="仿宋體"/>
              </a:rPr>
              <a:t>學校正門的花</a:t>
            </a:r>
            <a:r>
              <a:rPr lang="en-US" sz="3200" dirty="0" smtClean="0">
                <a:solidFill>
                  <a:srgbClr val="7B211E"/>
                </a:solidFill>
                <a:ea typeface="仿宋體"/>
              </a:rPr>
              <a:t>，</a:t>
            </a:r>
          </a:p>
          <a:p>
            <a:pPr marL="0" lvl="0" indent="0" algn="ctr">
              <a:lnSpc>
                <a:spcPts val="4956"/>
              </a:lnSpc>
              <a:spcBef>
                <a:spcPct val="0"/>
              </a:spcBef>
            </a:pPr>
            <a:r>
              <a:rPr lang="en-US" sz="3200" dirty="0" err="1" smtClean="0">
                <a:solidFill>
                  <a:srgbClr val="7B211E"/>
                </a:solidFill>
                <a:ea typeface="仿宋體"/>
              </a:rPr>
              <a:t>還有耶穌像和十字架</a:t>
            </a:r>
            <a:endParaRPr lang="en-US" sz="3200" dirty="0">
              <a:solidFill>
                <a:srgbClr val="7B211E"/>
              </a:solidFill>
              <a:ea typeface="仿宋體"/>
            </a:endParaRPr>
          </a:p>
        </p:txBody>
      </p:sp>
      <p:grpSp>
        <p:nvGrpSpPr>
          <p:cNvPr id="11" name="Group 11"/>
          <p:cNvGrpSpPr/>
          <p:nvPr/>
        </p:nvGrpSpPr>
        <p:grpSpPr>
          <a:xfrm>
            <a:off x="3426275" y="6345240"/>
            <a:ext cx="2746769" cy="958270"/>
            <a:chOff x="0" y="0"/>
            <a:chExt cx="2432912" cy="848774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432912" cy="848774"/>
            </a:xfrm>
            <a:custGeom>
              <a:avLst/>
              <a:gdLst/>
              <a:ahLst/>
              <a:cxnLst/>
              <a:rect l="l" t="t" r="r" b="b"/>
              <a:pathLst>
                <a:path w="2432912" h="848774">
                  <a:moveTo>
                    <a:pt x="2308452" y="848774"/>
                  </a:moveTo>
                  <a:lnTo>
                    <a:pt x="124460" y="848774"/>
                  </a:lnTo>
                  <a:cubicBezTo>
                    <a:pt x="55880" y="848774"/>
                    <a:pt x="0" y="792894"/>
                    <a:pt x="0" y="72431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308452" y="0"/>
                  </a:lnTo>
                  <a:cubicBezTo>
                    <a:pt x="2377032" y="0"/>
                    <a:pt x="2432912" y="55880"/>
                    <a:pt x="2432912" y="124460"/>
                  </a:cubicBezTo>
                  <a:lnTo>
                    <a:pt x="2432912" y="724314"/>
                  </a:lnTo>
                  <a:cubicBezTo>
                    <a:pt x="2432912" y="792894"/>
                    <a:pt x="2377032" y="848774"/>
                    <a:pt x="2308452" y="848774"/>
                  </a:cubicBezTo>
                  <a:close/>
                </a:path>
              </a:pathLst>
            </a:custGeom>
            <a:solidFill>
              <a:srgbClr val="F46E16"/>
            </a:solidFill>
          </p:spPr>
        </p:sp>
      </p:grpSp>
      <p:sp>
        <p:nvSpPr>
          <p:cNvPr id="13" name="TextBox 13"/>
          <p:cNvSpPr txBox="1"/>
          <p:nvPr/>
        </p:nvSpPr>
        <p:spPr>
          <a:xfrm>
            <a:off x="3784801" y="6504539"/>
            <a:ext cx="2029717" cy="61386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5040"/>
              </a:lnSpc>
              <a:spcBef>
                <a:spcPct val="0"/>
              </a:spcBef>
            </a:pPr>
            <a:r>
              <a:rPr lang="en-US" sz="3600" spc="179">
                <a:solidFill>
                  <a:srgbClr val="FFFFFF"/>
                </a:solidFill>
                <a:latin typeface="Mali Bold"/>
              </a:rPr>
              <a:t>CAT</a:t>
            </a:r>
          </a:p>
        </p:txBody>
      </p:sp>
      <p:sp>
        <p:nvSpPr>
          <p:cNvPr id="14" name="TextBox 14"/>
          <p:cNvSpPr txBox="1"/>
          <p:nvPr/>
        </p:nvSpPr>
        <p:spPr>
          <a:xfrm>
            <a:off x="1117712" y="1709679"/>
            <a:ext cx="7363894" cy="963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200"/>
              </a:lnSpc>
              <a:spcBef>
                <a:spcPct val="0"/>
              </a:spcBef>
            </a:pPr>
            <a:r>
              <a:rPr lang="en-US" sz="7200">
                <a:solidFill>
                  <a:srgbClr val="7B211E"/>
                </a:solidFill>
                <a:ea typeface="Mali Bold"/>
              </a:rPr>
              <a:t>作品玫思：</a:t>
            </a:r>
          </a:p>
        </p:txBody>
      </p:sp>
      <p:grpSp>
        <p:nvGrpSpPr>
          <p:cNvPr id="15" name="Group 15"/>
          <p:cNvGrpSpPr/>
          <p:nvPr/>
        </p:nvGrpSpPr>
        <p:grpSpPr>
          <a:xfrm>
            <a:off x="12096691" y="6345240"/>
            <a:ext cx="2746769" cy="958270"/>
            <a:chOff x="0" y="0"/>
            <a:chExt cx="2432912" cy="848774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432912" cy="848774"/>
            </a:xfrm>
            <a:custGeom>
              <a:avLst/>
              <a:gdLst/>
              <a:ahLst/>
              <a:cxnLst/>
              <a:rect l="l" t="t" r="r" b="b"/>
              <a:pathLst>
                <a:path w="2432912" h="848774">
                  <a:moveTo>
                    <a:pt x="2308452" y="848774"/>
                  </a:moveTo>
                  <a:lnTo>
                    <a:pt x="124460" y="848774"/>
                  </a:lnTo>
                  <a:cubicBezTo>
                    <a:pt x="55880" y="848774"/>
                    <a:pt x="0" y="792894"/>
                    <a:pt x="0" y="724314"/>
                  </a:cubicBezTo>
                  <a:lnTo>
                    <a:pt x="0" y="124460"/>
                  </a:lnTo>
                  <a:cubicBezTo>
                    <a:pt x="0" y="55880"/>
                    <a:pt x="55880" y="0"/>
                    <a:pt x="124460" y="0"/>
                  </a:cubicBezTo>
                  <a:lnTo>
                    <a:pt x="2308452" y="0"/>
                  </a:lnTo>
                  <a:cubicBezTo>
                    <a:pt x="2377032" y="0"/>
                    <a:pt x="2432912" y="55880"/>
                    <a:pt x="2432912" y="124460"/>
                  </a:cubicBezTo>
                  <a:lnTo>
                    <a:pt x="2432912" y="724314"/>
                  </a:lnTo>
                  <a:cubicBezTo>
                    <a:pt x="2432912" y="792894"/>
                    <a:pt x="2377032" y="848774"/>
                    <a:pt x="2308452" y="848774"/>
                  </a:cubicBezTo>
                  <a:close/>
                </a:path>
              </a:pathLst>
            </a:custGeom>
            <a:solidFill>
              <a:srgbClr val="F46E16"/>
            </a:solidFill>
          </p:spPr>
        </p:sp>
      </p:grpSp>
      <p:sp>
        <p:nvSpPr>
          <p:cNvPr id="17" name="TextBox 17"/>
          <p:cNvSpPr txBox="1"/>
          <p:nvPr/>
        </p:nvSpPr>
        <p:spPr>
          <a:xfrm>
            <a:off x="12096691" y="6584007"/>
            <a:ext cx="2746769" cy="47397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3927"/>
              </a:lnSpc>
              <a:spcBef>
                <a:spcPct val="0"/>
              </a:spcBef>
            </a:pPr>
            <a:r>
              <a:rPr lang="en-US" sz="2805" spc="140">
                <a:solidFill>
                  <a:srgbClr val="FFFFFF"/>
                </a:solidFill>
                <a:latin typeface="Mali Bold"/>
              </a:rPr>
              <a:t>FOLLOWERS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9788129" y="1709679"/>
            <a:ext cx="7363894" cy="9639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7200"/>
              </a:lnSpc>
              <a:spcBef>
                <a:spcPct val="0"/>
              </a:spcBef>
            </a:pPr>
            <a:r>
              <a:rPr lang="en-US" sz="7200">
                <a:solidFill>
                  <a:srgbClr val="7B211E"/>
                </a:solidFill>
                <a:ea typeface="Mali Bold"/>
              </a:rPr>
              <a:t>作品玫思：</a:t>
            </a:r>
          </a:p>
        </p:txBody>
      </p:sp>
      <p:pic>
        <p:nvPicPr>
          <p:cNvPr id="19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 rot="-8799383">
            <a:off x="15762574" y="-518369"/>
            <a:ext cx="2975188" cy="2818990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p:blipFill>
        <p:spPr>
          <a:xfrm rot="2629658">
            <a:off x="54799" y="8934867"/>
            <a:ext cx="2125827" cy="1240710"/>
          </a:xfrm>
          <a:prstGeom prst="rect">
            <a:avLst/>
          </a:prstGeom>
        </p:spPr>
      </p:pic>
      <p:pic>
        <p:nvPicPr>
          <p:cNvPr id="21" name="Picture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 r="35844"/>
          <a:stretch>
            <a:fillRect/>
          </a:stretch>
        </p:blipFill>
        <p:spPr>
          <a:xfrm rot="-9059590">
            <a:off x="-943788" y="7361049"/>
            <a:ext cx="2644675" cy="831952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rcRect/>
          <a:stretch>
            <a:fillRect/>
          </a:stretch>
        </p:blipFill>
        <p:spPr>
          <a:xfrm rot="-1227061">
            <a:off x="7807578" y="4384933"/>
            <a:ext cx="2654578" cy="868771"/>
          </a:xfrm>
          <a:prstGeom prst="rect">
            <a:avLst/>
          </a:prstGeom>
        </p:spPr>
      </p:pic>
      <p:sp>
        <p:nvSpPr>
          <p:cNvPr id="23" name="TextBox 23"/>
          <p:cNvSpPr txBox="1"/>
          <p:nvPr/>
        </p:nvSpPr>
        <p:spPr>
          <a:xfrm>
            <a:off x="2070578" y="7321295"/>
            <a:ext cx="5513294" cy="26883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5415"/>
              </a:lnSpc>
            </a:pPr>
            <a:r>
              <a:rPr lang="en-US" sz="3200" dirty="0" err="1">
                <a:solidFill>
                  <a:srgbClr val="7B211E"/>
                </a:solidFill>
                <a:ea typeface="仿宋體"/>
              </a:rPr>
              <a:t>上上節社課拍的校貓</a:t>
            </a:r>
            <a:endParaRPr lang="en-US" sz="3200" dirty="0">
              <a:solidFill>
                <a:srgbClr val="7B211E"/>
              </a:solidFill>
              <a:ea typeface="仿宋體"/>
            </a:endParaRPr>
          </a:p>
          <a:p>
            <a:pPr algn="ctr">
              <a:lnSpc>
                <a:spcPts val="5415"/>
              </a:lnSpc>
            </a:pPr>
            <a:r>
              <a:rPr lang="en-US" sz="3200" dirty="0" err="1">
                <a:solidFill>
                  <a:srgbClr val="7B211E"/>
                </a:solidFill>
                <a:ea typeface="仿宋體"/>
              </a:rPr>
              <a:t>牠都乖乖坐在地板不會動</a:t>
            </a:r>
            <a:endParaRPr lang="en-US" sz="3200" dirty="0">
              <a:solidFill>
                <a:srgbClr val="7B211E"/>
              </a:solidFill>
              <a:ea typeface="仿宋體"/>
            </a:endParaRPr>
          </a:p>
        </p:txBody>
      </p:sp>
      <p:sp>
        <p:nvSpPr>
          <p:cNvPr id="24" name="TextBox 24"/>
          <p:cNvSpPr txBox="1"/>
          <p:nvPr/>
        </p:nvSpPr>
        <p:spPr>
          <a:xfrm>
            <a:off x="12758730" y="9732191"/>
            <a:ext cx="4065305" cy="55480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594"/>
              </a:lnSpc>
              <a:spcBef>
                <a:spcPct val="0"/>
              </a:spcBef>
            </a:pPr>
            <a:r>
              <a:rPr lang="en-US" sz="3282">
                <a:solidFill>
                  <a:srgbClr val="000000"/>
                </a:solidFill>
                <a:ea typeface="Mali"/>
              </a:rPr>
              <a:t>分享人：一孝 沈宥慈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E6A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1893324" y="0"/>
            <a:ext cx="14501352" cy="1028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/>
          <a:srcRect l="4018" t="30969" r="5200" b="17966"/>
          <a:stretch>
            <a:fillRect/>
          </a:stretch>
        </p:blipFill>
        <p:spPr>
          <a:xfrm>
            <a:off x="0" y="0"/>
            <a:ext cx="18288000" cy="10287000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5299589" y="6056557"/>
            <a:ext cx="1383959" cy="188936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-1075833" y="6056557"/>
            <a:ext cx="2151665" cy="2483885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3840041" y="8064941"/>
            <a:ext cx="10607917" cy="68580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4799"/>
              </a:lnSpc>
              <a:spcBef>
                <a:spcPct val="0"/>
              </a:spcBef>
            </a:pPr>
            <a:r>
              <a:rPr lang="en-US" sz="3999">
                <a:solidFill>
                  <a:srgbClr val="000000"/>
                </a:solidFill>
                <a:latin typeface="Gaegu Bold"/>
              </a:rPr>
              <a:t>Do you have any questions for me?</a:t>
            </a:r>
          </a:p>
        </p:txBody>
      </p:sp>
      <p:pic>
        <p:nvPicPr>
          <p:cNvPr id="6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6"/>
              </a:ext>
            </a:extLst>
          </a:blip>
          <a:srcRect/>
          <a:stretch>
            <a:fillRect/>
          </a:stretch>
        </p:blipFill>
        <p:spPr>
          <a:xfrm>
            <a:off x="3966989" y="1536259"/>
            <a:ext cx="10599952" cy="5952493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8"/>
              </a:ext>
            </a:extLst>
          </a:blip>
          <a:srcRect/>
          <a:stretch>
            <a:fillRect/>
          </a:stretch>
        </p:blipFill>
        <p:spPr>
          <a:xfrm>
            <a:off x="4228421" y="1683069"/>
            <a:ext cx="10077088" cy="5658874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4844094" y="1912181"/>
            <a:ext cx="8599811" cy="511492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8000"/>
              </a:lnSpc>
            </a:pPr>
            <a:r>
              <a:rPr lang="en-US" sz="18000">
                <a:solidFill>
                  <a:srgbClr val="000000"/>
                </a:solidFill>
                <a:latin typeface="Jua"/>
              </a:rPr>
              <a:t>Thank You!</a:t>
            </a:r>
          </a:p>
        </p:txBody>
      </p:sp>
      <p:pic>
        <p:nvPicPr>
          <p:cNvPr id="9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0"/>
              </a:ext>
            </a:extLst>
          </a:blip>
          <a:srcRect/>
          <a:stretch>
            <a:fillRect/>
          </a:stretch>
        </p:blipFill>
        <p:spPr>
          <a:xfrm rot="2230551">
            <a:off x="2036341" y="4392909"/>
            <a:ext cx="3039698" cy="3497560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2"/>
              </a:ext>
            </a:extLst>
          </a:blip>
          <a:srcRect/>
          <a:stretch>
            <a:fillRect/>
          </a:stretch>
        </p:blipFill>
        <p:spPr>
          <a:xfrm rot="1223455">
            <a:off x="13284878" y="925359"/>
            <a:ext cx="2014711" cy="1916494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14"/>
              </a:ext>
            </a:extLst>
          </a:blip>
          <a:srcRect/>
          <a:stretch>
            <a:fillRect/>
          </a:stretch>
        </p:blipFill>
        <p:spPr>
          <a:xfrm rot="1223455">
            <a:off x="13528600" y="1157199"/>
            <a:ext cx="1527267" cy="14528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32</Words>
  <Application>Microsoft Office PowerPoint</Application>
  <PresentationFormat>自訂</PresentationFormat>
  <Paragraphs>13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9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7" baseType="lpstr">
      <vt:lpstr>Arial</vt:lpstr>
      <vt:lpstr>新細明體</vt:lpstr>
      <vt:lpstr>王漢宗特黑體</vt:lpstr>
      <vt:lpstr>Mali</vt:lpstr>
      <vt:lpstr>Gaegu Bold</vt:lpstr>
      <vt:lpstr>Jua</vt:lpstr>
      <vt:lpstr>仿宋體</vt:lpstr>
      <vt:lpstr>Mali Bold</vt:lpstr>
      <vt:lpstr>Calibri</vt:lpstr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110生態攝影社</dc:title>
  <cp:lastModifiedBy>user</cp:lastModifiedBy>
  <cp:revision>2</cp:revision>
  <dcterms:created xsi:type="dcterms:W3CDTF">2006-08-16T00:00:00Z</dcterms:created>
  <dcterms:modified xsi:type="dcterms:W3CDTF">2022-06-15T01:45:27Z</dcterms:modified>
  <dc:identifier>DAFDoW-eBho</dc:identifier>
</cp:coreProperties>
</file>