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Sモトヤ新楷書" panose="02020500000000000000" charset="-128"/>
      <p:regular r:id="rId14"/>
    </p:embeddedFont>
    <p:embeddedFont>
      <p:font typeface="Sモトヤ新楷書 Bold" panose="02020500000000000000" charset="-128"/>
      <p:regular r:id="rId15"/>
    </p:embeddedFont>
    <p:embeddedFont>
      <p:font typeface="王漢宗顏楷體" panose="02020500000000000000" charset="-120"/>
      <p:regular r:id="rId16"/>
    </p:embeddedFont>
    <p:embeddedFont>
      <p:font typeface="芫荽" panose="02020500000000000000" charset="-12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9FEB25-F1EA-4AF2-9FCB-870FF96FC602}" v="2" dt="2024-05-23T04:56:07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嘉展 張" userId="56c0cc265fef7f12" providerId="LiveId" clId="{759FEB25-F1EA-4AF2-9FCB-870FF96FC602}"/>
    <pc:docChg chg="undo custSel modSld">
      <pc:chgData name="嘉展 張" userId="56c0cc265fef7f12" providerId="LiveId" clId="{759FEB25-F1EA-4AF2-9FCB-870FF96FC602}" dt="2024-05-23T04:57:35.512" v="75" actId="478"/>
      <pc:docMkLst>
        <pc:docMk/>
      </pc:docMkLst>
      <pc:sldChg chg="delSp modSp mod">
        <pc:chgData name="嘉展 張" userId="56c0cc265fef7f12" providerId="LiveId" clId="{759FEB25-F1EA-4AF2-9FCB-870FF96FC602}" dt="2024-05-23T04:57:35.512" v="75" actId="478"/>
        <pc:sldMkLst>
          <pc:docMk/>
          <pc:sldMk cId="0" sldId="256"/>
        </pc:sldMkLst>
        <pc:spChg chg="mod">
          <ac:chgData name="嘉展 張" userId="56c0cc265fef7f12" providerId="LiveId" clId="{759FEB25-F1EA-4AF2-9FCB-870FF96FC602}" dt="2024-05-23T04:57:28.195" v="71" actId="6549"/>
          <ac:spMkLst>
            <pc:docMk/>
            <pc:sldMk cId="0" sldId="256"/>
            <ac:spMk id="25" creationId="{00000000-0000-0000-0000-000000000000}"/>
          </ac:spMkLst>
        </pc:spChg>
        <pc:spChg chg="del mod">
          <ac:chgData name="嘉展 張" userId="56c0cc265fef7f12" providerId="LiveId" clId="{759FEB25-F1EA-4AF2-9FCB-870FF96FC602}" dt="2024-05-23T04:57:35.512" v="75" actId="478"/>
          <ac:spMkLst>
            <pc:docMk/>
            <pc:sldMk cId="0" sldId="256"/>
            <ac:spMk id="27" creationId="{00000000-0000-0000-0000-000000000000}"/>
          </ac:spMkLst>
        </pc:spChg>
        <pc:grpChg chg="mod">
          <ac:chgData name="嘉展 張" userId="56c0cc265fef7f12" providerId="LiveId" clId="{759FEB25-F1EA-4AF2-9FCB-870FF96FC602}" dt="2024-05-23T04:57:31.194" v="73" actId="1076"/>
          <ac:grpSpMkLst>
            <pc:docMk/>
            <pc:sldMk cId="0" sldId="256"/>
            <ac:grpSpMk id="18" creationId="{00000000-0000-0000-0000-000000000000}"/>
          </ac:grpSpMkLst>
        </pc:grpChg>
      </pc:sldChg>
      <pc:sldChg chg="modSp mod">
        <pc:chgData name="嘉展 張" userId="56c0cc265fef7f12" providerId="LiveId" clId="{759FEB25-F1EA-4AF2-9FCB-870FF96FC602}" dt="2024-05-23T04:48:33.714" v="30"/>
        <pc:sldMkLst>
          <pc:docMk/>
          <pc:sldMk cId="0" sldId="257"/>
        </pc:sldMkLst>
        <pc:spChg chg="mod">
          <ac:chgData name="嘉展 張" userId="56c0cc265fef7f12" providerId="LiveId" clId="{759FEB25-F1EA-4AF2-9FCB-870FF96FC602}" dt="2024-05-23T04:48:33.714" v="30"/>
          <ac:spMkLst>
            <pc:docMk/>
            <pc:sldMk cId="0" sldId="257"/>
            <ac:spMk id="24" creationId="{00000000-0000-0000-0000-000000000000}"/>
          </ac:spMkLst>
        </pc:spChg>
        <pc:spChg chg="mod">
          <ac:chgData name="嘉展 張" userId="56c0cc265fef7f12" providerId="LiveId" clId="{759FEB25-F1EA-4AF2-9FCB-870FF96FC602}" dt="2024-05-23T04:48:06.729" v="16" actId="14100"/>
          <ac:spMkLst>
            <pc:docMk/>
            <pc:sldMk cId="0" sldId="257"/>
            <ac:spMk id="30" creationId="{00000000-0000-0000-0000-000000000000}"/>
          </ac:spMkLst>
        </pc:spChg>
        <pc:spChg chg="mod">
          <ac:chgData name="嘉展 張" userId="56c0cc265fef7f12" providerId="LiveId" clId="{759FEB25-F1EA-4AF2-9FCB-870FF96FC602}" dt="2024-05-23T04:48:13.414" v="18" actId="1076"/>
          <ac:spMkLst>
            <pc:docMk/>
            <pc:sldMk cId="0" sldId="257"/>
            <ac:spMk id="31" creationId="{00000000-0000-0000-0000-000000000000}"/>
          </ac:spMkLst>
        </pc:spChg>
      </pc:sldChg>
      <pc:sldChg chg="modSp mod">
        <pc:chgData name="嘉展 張" userId="56c0cc265fef7f12" providerId="LiveId" clId="{759FEB25-F1EA-4AF2-9FCB-870FF96FC602}" dt="2024-05-23T04:42:38.199" v="1" actId="1076"/>
        <pc:sldMkLst>
          <pc:docMk/>
          <pc:sldMk cId="0" sldId="260"/>
        </pc:sldMkLst>
        <pc:spChg chg="mod">
          <ac:chgData name="嘉展 張" userId="56c0cc265fef7f12" providerId="LiveId" clId="{759FEB25-F1EA-4AF2-9FCB-870FF96FC602}" dt="2024-05-23T04:42:38.199" v="1" actId="1076"/>
          <ac:spMkLst>
            <pc:docMk/>
            <pc:sldMk cId="0" sldId="260"/>
            <ac:spMk id="16" creationId="{00000000-0000-0000-0000-000000000000}"/>
          </ac:spMkLst>
        </pc:spChg>
      </pc:sldChg>
      <pc:sldChg chg="modSp mod">
        <pc:chgData name="嘉展 張" userId="56c0cc265fef7f12" providerId="LiveId" clId="{759FEB25-F1EA-4AF2-9FCB-870FF96FC602}" dt="2024-05-23T04:42:41.385" v="2" actId="14100"/>
        <pc:sldMkLst>
          <pc:docMk/>
          <pc:sldMk cId="0" sldId="261"/>
        </pc:sldMkLst>
        <pc:spChg chg="mod">
          <ac:chgData name="嘉展 張" userId="56c0cc265fef7f12" providerId="LiveId" clId="{759FEB25-F1EA-4AF2-9FCB-870FF96FC602}" dt="2024-05-23T04:42:41.385" v="2" actId="14100"/>
          <ac:spMkLst>
            <pc:docMk/>
            <pc:sldMk cId="0" sldId="261"/>
            <ac:spMk id="8" creationId="{00000000-0000-0000-0000-000000000000}"/>
          </ac:spMkLst>
        </pc:spChg>
      </pc:sldChg>
      <pc:sldChg chg="modSp mod">
        <pc:chgData name="嘉展 張" userId="56c0cc265fef7f12" providerId="LiveId" clId="{759FEB25-F1EA-4AF2-9FCB-870FF96FC602}" dt="2024-05-23T04:42:49.153" v="4" actId="1076"/>
        <pc:sldMkLst>
          <pc:docMk/>
          <pc:sldMk cId="0" sldId="262"/>
        </pc:sldMkLst>
        <pc:spChg chg="mod">
          <ac:chgData name="嘉展 張" userId="56c0cc265fef7f12" providerId="LiveId" clId="{759FEB25-F1EA-4AF2-9FCB-870FF96FC602}" dt="2024-05-23T04:42:49.153" v="4" actId="1076"/>
          <ac:spMkLst>
            <pc:docMk/>
            <pc:sldMk cId="0" sldId="262"/>
            <ac:spMk id="28" creationId="{00000000-0000-0000-0000-000000000000}"/>
          </ac:spMkLst>
        </pc:spChg>
      </pc:sldChg>
      <pc:sldChg chg="modSp mod">
        <pc:chgData name="嘉展 張" userId="56c0cc265fef7f12" providerId="LiveId" clId="{759FEB25-F1EA-4AF2-9FCB-870FF96FC602}" dt="2024-05-23T04:42:58.457" v="8" actId="1076"/>
        <pc:sldMkLst>
          <pc:docMk/>
          <pc:sldMk cId="0" sldId="263"/>
        </pc:sldMkLst>
        <pc:spChg chg="mod">
          <ac:chgData name="嘉展 張" userId="56c0cc265fef7f12" providerId="LiveId" clId="{759FEB25-F1EA-4AF2-9FCB-870FF96FC602}" dt="2024-05-23T04:42:58.457" v="8" actId="1076"/>
          <ac:spMkLst>
            <pc:docMk/>
            <pc:sldMk cId="0" sldId="263"/>
            <ac:spMk id="14" creationId="{00000000-0000-0000-0000-000000000000}"/>
          </ac:spMkLst>
        </pc:spChg>
        <pc:grpChg chg="mod">
          <ac:chgData name="嘉展 張" userId="56c0cc265fef7f12" providerId="LiveId" clId="{759FEB25-F1EA-4AF2-9FCB-870FF96FC602}" dt="2024-05-23T04:42:57.174" v="7" actId="1076"/>
          <ac:grpSpMkLst>
            <pc:docMk/>
            <pc:sldMk cId="0" sldId="263"/>
            <ac:grpSpMk id="2" creationId="{00000000-0000-0000-0000-000000000000}"/>
          </ac:grpSpMkLst>
        </pc:grpChg>
      </pc:sldChg>
      <pc:sldChg chg="addSp delSp modSp mod">
        <pc:chgData name="嘉展 張" userId="56c0cc265fef7f12" providerId="LiveId" clId="{759FEB25-F1EA-4AF2-9FCB-870FF96FC602}" dt="2024-05-23T04:56:07.350" v="42"/>
        <pc:sldMkLst>
          <pc:docMk/>
          <pc:sldMk cId="0" sldId="264"/>
        </pc:sldMkLst>
        <pc:spChg chg="del">
          <ac:chgData name="嘉展 張" userId="56c0cc265fef7f12" providerId="LiveId" clId="{759FEB25-F1EA-4AF2-9FCB-870FF96FC602}" dt="2024-05-23T04:55:31.457" v="40" actId="478"/>
          <ac:spMkLst>
            <pc:docMk/>
            <pc:sldMk cId="0" sldId="264"/>
            <ac:spMk id="5" creationId="{00000000-0000-0000-0000-000000000000}"/>
          </ac:spMkLst>
        </pc:spChg>
        <pc:spChg chg="mod">
          <ac:chgData name="嘉展 張" userId="56c0cc265fef7f12" providerId="LiveId" clId="{759FEB25-F1EA-4AF2-9FCB-870FF96FC602}" dt="2024-05-23T04:43:23.325" v="15" actId="1076"/>
          <ac:spMkLst>
            <pc:docMk/>
            <pc:sldMk cId="0" sldId="264"/>
            <ac:spMk id="11" creationId="{00000000-0000-0000-0000-000000000000}"/>
          </ac:spMkLst>
        </pc:spChg>
        <pc:spChg chg="mod">
          <ac:chgData name="嘉展 張" userId="56c0cc265fef7f12" providerId="LiveId" clId="{759FEB25-F1EA-4AF2-9FCB-870FF96FC602}" dt="2024-05-23T04:43:08.371" v="12" actId="1076"/>
          <ac:spMkLst>
            <pc:docMk/>
            <pc:sldMk cId="0" sldId="264"/>
            <ac:spMk id="12" creationId="{00000000-0000-0000-0000-000000000000}"/>
          </ac:spMkLst>
        </pc:spChg>
        <pc:grpChg chg="mod">
          <ac:chgData name="嘉展 張" userId="56c0cc265fef7f12" providerId="LiveId" clId="{759FEB25-F1EA-4AF2-9FCB-870FF96FC602}" dt="2024-05-23T04:43:21.305" v="14" actId="1076"/>
          <ac:grpSpMkLst>
            <pc:docMk/>
            <pc:sldMk cId="0" sldId="264"/>
            <ac:grpSpMk id="2" creationId="{00000000-0000-0000-0000-000000000000}"/>
          </ac:grpSpMkLst>
        </pc:grpChg>
        <pc:grpChg chg="mod">
          <ac:chgData name="嘉展 張" userId="56c0cc265fef7f12" providerId="LiveId" clId="{759FEB25-F1EA-4AF2-9FCB-870FF96FC602}" dt="2024-05-23T04:43:03.251" v="10" actId="14100"/>
          <ac:grpSpMkLst>
            <pc:docMk/>
            <pc:sldMk cId="0" sldId="264"/>
            <ac:grpSpMk id="8" creationId="{00000000-0000-0000-0000-000000000000}"/>
          </ac:grpSpMkLst>
        </pc:grpChg>
        <pc:picChg chg="add mod modCrop">
          <ac:chgData name="嘉展 張" userId="56c0cc265fef7f12" providerId="LiveId" clId="{759FEB25-F1EA-4AF2-9FCB-870FF96FC602}" dt="2024-05-23T04:56:07.350" v="42"/>
          <ac:picMkLst>
            <pc:docMk/>
            <pc:sldMk cId="0" sldId="264"/>
            <ac:picMk id="14" creationId="{39F40831-9E58-B4D8-614C-0CAA43296BA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83032"/>
            <a:ext cx="18288000" cy="13653064"/>
            <a:chOff x="0" y="0"/>
            <a:chExt cx="24384000" cy="182040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09600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19200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828800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09600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19200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28800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11"/>
            <p:cNvSpPr/>
            <p:nvPr/>
          </p:nvSpPr>
          <p:spPr>
            <a:xfrm rot="-10800000">
              <a:off x="1828800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12"/>
            <p:cNvSpPr/>
            <p:nvPr/>
          </p:nvSpPr>
          <p:spPr>
            <a:xfrm rot="-10800000">
              <a:off x="1219200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13"/>
            <p:cNvSpPr/>
            <p:nvPr/>
          </p:nvSpPr>
          <p:spPr>
            <a:xfrm rot="-10800000">
              <a:off x="609600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14"/>
            <p:cNvSpPr/>
            <p:nvPr/>
          </p:nvSpPr>
          <p:spPr>
            <a:xfrm rot="-10800000">
              <a:off x="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76738" y="-223762"/>
            <a:ext cx="10734525" cy="1073452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42875"/>
              <a:ext cx="6604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231570" y="231070"/>
            <a:ext cx="9824860" cy="982486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FBFA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42875"/>
              <a:ext cx="6604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 flipV="1">
            <a:off x="-1210127" y="453319"/>
            <a:ext cx="6446037" cy="2074452"/>
          </a:xfrm>
          <a:custGeom>
            <a:avLst/>
            <a:gdLst/>
            <a:ahLst/>
            <a:cxnLst/>
            <a:rect l="l" t="t" r="r" b="b"/>
            <a:pathLst>
              <a:path w="6446037" h="2074452">
                <a:moveTo>
                  <a:pt x="6446037" y="2074452"/>
                </a:moveTo>
                <a:lnTo>
                  <a:pt x="0" y="2074452"/>
                </a:lnTo>
                <a:lnTo>
                  <a:pt x="0" y="0"/>
                </a:lnTo>
                <a:lnTo>
                  <a:pt x="6446037" y="0"/>
                </a:lnTo>
                <a:lnTo>
                  <a:pt x="6446037" y="207445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2" name="Freeform 22"/>
          <p:cNvSpPr/>
          <p:nvPr/>
        </p:nvSpPr>
        <p:spPr>
          <a:xfrm>
            <a:off x="-752966" y="2740528"/>
            <a:ext cx="4345019" cy="2046109"/>
          </a:xfrm>
          <a:custGeom>
            <a:avLst/>
            <a:gdLst/>
            <a:ahLst/>
            <a:cxnLst/>
            <a:rect l="l" t="t" r="r" b="b"/>
            <a:pathLst>
              <a:path w="4345019" h="2046109">
                <a:moveTo>
                  <a:pt x="0" y="0"/>
                </a:moveTo>
                <a:lnTo>
                  <a:pt x="4345019" y="0"/>
                </a:lnTo>
                <a:lnTo>
                  <a:pt x="4345019" y="2046109"/>
                </a:lnTo>
                <a:lnTo>
                  <a:pt x="0" y="204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3" name="Freeform 23"/>
          <p:cNvSpPr/>
          <p:nvPr/>
        </p:nvSpPr>
        <p:spPr>
          <a:xfrm flipH="1" flipV="1">
            <a:off x="14150795" y="7135537"/>
            <a:ext cx="6255630" cy="2013175"/>
          </a:xfrm>
          <a:custGeom>
            <a:avLst/>
            <a:gdLst/>
            <a:ahLst/>
            <a:cxnLst/>
            <a:rect l="l" t="t" r="r" b="b"/>
            <a:pathLst>
              <a:path w="6255630" h="2013175">
                <a:moveTo>
                  <a:pt x="6255630" y="2013176"/>
                </a:moveTo>
                <a:lnTo>
                  <a:pt x="0" y="2013176"/>
                </a:lnTo>
                <a:lnTo>
                  <a:pt x="0" y="0"/>
                </a:lnTo>
                <a:lnTo>
                  <a:pt x="6255630" y="0"/>
                </a:lnTo>
                <a:lnTo>
                  <a:pt x="6255630" y="20131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4" name="Freeform 24"/>
          <p:cNvSpPr/>
          <p:nvPr/>
        </p:nvSpPr>
        <p:spPr>
          <a:xfrm>
            <a:off x="12402926" y="8155878"/>
            <a:ext cx="4216673" cy="1985669"/>
          </a:xfrm>
          <a:custGeom>
            <a:avLst/>
            <a:gdLst/>
            <a:ahLst/>
            <a:cxnLst/>
            <a:rect l="l" t="t" r="r" b="b"/>
            <a:pathLst>
              <a:path w="4216673" h="1985669">
                <a:moveTo>
                  <a:pt x="0" y="0"/>
                </a:moveTo>
                <a:lnTo>
                  <a:pt x="4216673" y="0"/>
                </a:lnTo>
                <a:lnTo>
                  <a:pt x="4216673" y="1985669"/>
                </a:lnTo>
                <a:lnTo>
                  <a:pt x="0" y="19856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5" name="TextBox 25"/>
          <p:cNvSpPr txBox="1"/>
          <p:nvPr/>
        </p:nvSpPr>
        <p:spPr>
          <a:xfrm>
            <a:off x="1136000" y="2663956"/>
            <a:ext cx="16143747" cy="5028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19"/>
              </a:lnSpc>
            </a:pPr>
            <a:r>
              <a:rPr lang="en-US" altLang="zh-TW" sz="9799" spc="1469" dirty="0">
                <a:solidFill>
                  <a:srgbClr val="4F4631"/>
                </a:solidFill>
                <a:latin typeface="Sモトヤ新楷書"/>
                <a:ea typeface="Sモトヤ新楷書"/>
              </a:rPr>
              <a:t>112</a:t>
            </a:r>
            <a:r>
              <a:rPr lang="zh-TW" altLang="en-US" sz="9799" spc="1469" dirty="0">
                <a:solidFill>
                  <a:srgbClr val="4F4631"/>
                </a:solidFill>
                <a:latin typeface="Sモトヤ新楷書"/>
                <a:ea typeface="Sモトヤ新楷書"/>
              </a:rPr>
              <a:t>學年度</a:t>
            </a:r>
            <a:endParaRPr lang="en-US" altLang="zh-TW" sz="9799" spc="1469" dirty="0">
              <a:solidFill>
                <a:srgbClr val="4F4631"/>
              </a:solidFill>
              <a:latin typeface="Sモトヤ新楷書"/>
              <a:ea typeface="Sモトヤ新楷書"/>
            </a:endParaRPr>
          </a:p>
          <a:p>
            <a:pPr algn="ctr">
              <a:lnSpc>
                <a:spcPts val="13719"/>
              </a:lnSpc>
            </a:pPr>
            <a:r>
              <a:rPr lang="en-US" sz="9799" spc="1469" dirty="0" err="1">
                <a:solidFill>
                  <a:srgbClr val="4F4631"/>
                </a:solidFill>
                <a:ea typeface="Sモトヤ新楷書"/>
              </a:rPr>
              <a:t>日本文化</a:t>
            </a:r>
            <a:endParaRPr lang="en-US" sz="9799" spc="1469" dirty="0">
              <a:solidFill>
                <a:srgbClr val="4F4631"/>
              </a:solidFill>
              <a:ea typeface="Sモトヤ新楷書"/>
            </a:endParaRPr>
          </a:p>
          <a:p>
            <a:pPr algn="ctr">
              <a:lnSpc>
                <a:spcPts val="13719"/>
              </a:lnSpc>
            </a:pPr>
            <a:r>
              <a:rPr lang="en-US" sz="9799" spc="1469" dirty="0" err="1">
                <a:solidFill>
                  <a:srgbClr val="4F4631"/>
                </a:solidFill>
                <a:latin typeface="Sモトヤ新楷書"/>
                <a:ea typeface="Sモトヤ新楷書"/>
              </a:rPr>
              <a:t>社團成果</a:t>
            </a:r>
            <a:endParaRPr lang="en-US" sz="9799" spc="1469" dirty="0">
              <a:solidFill>
                <a:srgbClr val="4F4631"/>
              </a:solidFill>
              <a:latin typeface="Sモトヤ新楷書"/>
              <a:ea typeface="Sモトヤ新楷書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2121287" y="1143395"/>
            <a:ext cx="4779950" cy="3146076"/>
          </a:xfrm>
          <a:custGeom>
            <a:avLst/>
            <a:gdLst/>
            <a:ahLst/>
            <a:cxnLst/>
            <a:rect l="l" t="t" r="r" b="b"/>
            <a:pathLst>
              <a:path w="4779950" h="3146076">
                <a:moveTo>
                  <a:pt x="0" y="0"/>
                </a:moveTo>
                <a:lnTo>
                  <a:pt x="4779950" y="0"/>
                </a:lnTo>
                <a:lnTo>
                  <a:pt x="4779950" y="3146076"/>
                </a:lnTo>
                <a:lnTo>
                  <a:pt x="0" y="3146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40697"/>
            <a:ext cx="9809192" cy="7205605"/>
            <a:chOff x="0" y="0"/>
            <a:chExt cx="73250134" cy="5380785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3105357" cy="53663071"/>
            </a:xfrm>
            <a:custGeom>
              <a:avLst/>
              <a:gdLst/>
              <a:ahLst/>
              <a:cxnLst/>
              <a:rect l="l" t="t" r="r" b="b"/>
              <a:pathLst>
                <a:path w="73105357" h="53663071">
                  <a:moveTo>
                    <a:pt x="0" y="0"/>
                  </a:moveTo>
                  <a:lnTo>
                    <a:pt x="73105357" y="0"/>
                  </a:lnTo>
                  <a:lnTo>
                    <a:pt x="73105357" y="53663071"/>
                  </a:lnTo>
                  <a:lnTo>
                    <a:pt x="0" y="53663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5ED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3250134" cy="53807847"/>
            </a:xfrm>
            <a:custGeom>
              <a:avLst/>
              <a:gdLst/>
              <a:ahLst/>
              <a:cxnLst/>
              <a:rect l="l" t="t" r="r" b="b"/>
              <a:pathLst>
                <a:path w="73250134" h="53807847">
                  <a:moveTo>
                    <a:pt x="73105355" y="53663069"/>
                  </a:moveTo>
                  <a:lnTo>
                    <a:pt x="73250134" y="53663069"/>
                  </a:lnTo>
                  <a:lnTo>
                    <a:pt x="73250134" y="53807847"/>
                  </a:lnTo>
                  <a:lnTo>
                    <a:pt x="73105355" y="53807847"/>
                  </a:lnTo>
                  <a:lnTo>
                    <a:pt x="73105355" y="5366306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3663069"/>
                  </a:lnTo>
                  <a:lnTo>
                    <a:pt x="0" y="53663069"/>
                  </a:lnTo>
                  <a:lnTo>
                    <a:pt x="0" y="144780"/>
                  </a:lnTo>
                  <a:close/>
                  <a:moveTo>
                    <a:pt x="0" y="53663069"/>
                  </a:moveTo>
                  <a:lnTo>
                    <a:pt x="144780" y="53663069"/>
                  </a:lnTo>
                  <a:lnTo>
                    <a:pt x="144780" y="53807847"/>
                  </a:lnTo>
                  <a:lnTo>
                    <a:pt x="0" y="53807847"/>
                  </a:lnTo>
                  <a:lnTo>
                    <a:pt x="0" y="53663069"/>
                  </a:lnTo>
                  <a:close/>
                  <a:moveTo>
                    <a:pt x="73105355" y="144780"/>
                  </a:moveTo>
                  <a:lnTo>
                    <a:pt x="73250134" y="144780"/>
                  </a:lnTo>
                  <a:lnTo>
                    <a:pt x="73250134" y="53663069"/>
                  </a:lnTo>
                  <a:lnTo>
                    <a:pt x="73105355" y="53663069"/>
                  </a:lnTo>
                  <a:lnTo>
                    <a:pt x="73105355" y="144780"/>
                  </a:lnTo>
                  <a:close/>
                  <a:moveTo>
                    <a:pt x="144780" y="53663069"/>
                  </a:moveTo>
                  <a:lnTo>
                    <a:pt x="73105355" y="53663069"/>
                  </a:lnTo>
                  <a:lnTo>
                    <a:pt x="73105355" y="53807847"/>
                  </a:lnTo>
                  <a:lnTo>
                    <a:pt x="144780" y="53807847"/>
                  </a:lnTo>
                  <a:lnTo>
                    <a:pt x="144780" y="53663069"/>
                  </a:lnTo>
                  <a:close/>
                  <a:moveTo>
                    <a:pt x="73105355" y="0"/>
                  </a:moveTo>
                  <a:lnTo>
                    <a:pt x="73250134" y="0"/>
                  </a:lnTo>
                  <a:lnTo>
                    <a:pt x="73250134" y="144780"/>
                  </a:lnTo>
                  <a:lnTo>
                    <a:pt x="73105355" y="144780"/>
                  </a:lnTo>
                  <a:lnTo>
                    <a:pt x="7310535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3105355" y="0"/>
                  </a:lnTo>
                  <a:lnTo>
                    <a:pt x="7310535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1948993" y="0"/>
            <a:ext cx="6329482" cy="10287000"/>
          </a:xfrm>
          <a:custGeom>
            <a:avLst/>
            <a:gdLst/>
            <a:ahLst/>
            <a:cxnLst/>
            <a:rect l="l" t="t" r="r" b="b"/>
            <a:pathLst>
              <a:path w="6329482" h="10287000">
                <a:moveTo>
                  <a:pt x="0" y="0"/>
                </a:moveTo>
                <a:lnTo>
                  <a:pt x="6329482" y="0"/>
                </a:lnTo>
                <a:lnTo>
                  <a:pt x="63294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46" r="-1094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AutoShape 6"/>
          <p:cNvSpPr/>
          <p:nvPr/>
        </p:nvSpPr>
        <p:spPr>
          <a:xfrm rot="-5407957">
            <a:off x="6793573" y="5133997"/>
            <a:ext cx="1028702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0" y="5863674"/>
            <a:ext cx="4675909" cy="4114800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2563560" y="1773620"/>
            <a:ext cx="658044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9B4819"/>
                </a:solidFill>
                <a:ea typeface="Sモトヤ新楷書"/>
              </a:rPr>
              <a:t>第七次社團活動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67822" y="4458427"/>
            <a:ext cx="5330949" cy="140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  <a:spcBef>
                <a:spcPct val="0"/>
              </a:spcBef>
            </a:pPr>
            <a:r>
              <a:rPr lang="en-US" sz="7300" spc="1095">
                <a:solidFill>
                  <a:srgbClr val="000000"/>
                </a:solidFill>
                <a:ea typeface="王漢宗顏楷體"/>
              </a:rPr>
              <a:t>牡丹餅製作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2796" y="1540697"/>
            <a:ext cx="9809192" cy="7205605"/>
            <a:chOff x="0" y="0"/>
            <a:chExt cx="73250134" cy="5380785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3105357" cy="53663071"/>
            </a:xfrm>
            <a:custGeom>
              <a:avLst/>
              <a:gdLst/>
              <a:ahLst/>
              <a:cxnLst/>
              <a:rect l="l" t="t" r="r" b="b"/>
              <a:pathLst>
                <a:path w="73105357" h="53663071">
                  <a:moveTo>
                    <a:pt x="0" y="0"/>
                  </a:moveTo>
                  <a:lnTo>
                    <a:pt x="73105357" y="0"/>
                  </a:lnTo>
                  <a:lnTo>
                    <a:pt x="73105357" y="53663071"/>
                  </a:lnTo>
                  <a:lnTo>
                    <a:pt x="0" y="53663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5ED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3250134" cy="53807847"/>
            </a:xfrm>
            <a:custGeom>
              <a:avLst/>
              <a:gdLst/>
              <a:ahLst/>
              <a:cxnLst/>
              <a:rect l="l" t="t" r="r" b="b"/>
              <a:pathLst>
                <a:path w="73250134" h="53807847">
                  <a:moveTo>
                    <a:pt x="73105355" y="53663069"/>
                  </a:moveTo>
                  <a:lnTo>
                    <a:pt x="73250134" y="53663069"/>
                  </a:lnTo>
                  <a:lnTo>
                    <a:pt x="73250134" y="53807847"/>
                  </a:lnTo>
                  <a:lnTo>
                    <a:pt x="73105355" y="53807847"/>
                  </a:lnTo>
                  <a:lnTo>
                    <a:pt x="73105355" y="5366306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3663069"/>
                  </a:lnTo>
                  <a:lnTo>
                    <a:pt x="0" y="53663069"/>
                  </a:lnTo>
                  <a:lnTo>
                    <a:pt x="0" y="144780"/>
                  </a:lnTo>
                  <a:close/>
                  <a:moveTo>
                    <a:pt x="0" y="53663069"/>
                  </a:moveTo>
                  <a:lnTo>
                    <a:pt x="144780" y="53663069"/>
                  </a:lnTo>
                  <a:lnTo>
                    <a:pt x="144780" y="53807847"/>
                  </a:lnTo>
                  <a:lnTo>
                    <a:pt x="0" y="53807847"/>
                  </a:lnTo>
                  <a:lnTo>
                    <a:pt x="0" y="53663069"/>
                  </a:lnTo>
                  <a:close/>
                  <a:moveTo>
                    <a:pt x="73105355" y="144780"/>
                  </a:moveTo>
                  <a:lnTo>
                    <a:pt x="73250134" y="144780"/>
                  </a:lnTo>
                  <a:lnTo>
                    <a:pt x="73250134" y="53663069"/>
                  </a:lnTo>
                  <a:lnTo>
                    <a:pt x="73105355" y="53663069"/>
                  </a:lnTo>
                  <a:lnTo>
                    <a:pt x="73105355" y="144780"/>
                  </a:lnTo>
                  <a:close/>
                  <a:moveTo>
                    <a:pt x="144780" y="53663069"/>
                  </a:moveTo>
                  <a:lnTo>
                    <a:pt x="73105355" y="53663069"/>
                  </a:lnTo>
                  <a:lnTo>
                    <a:pt x="73105355" y="53807847"/>
                  </a:lnTo>
                  <a:lnTo>
                    <a:pt x="144780" y="53807847"/>
                  </a:lnTo>
                  <a:lnTo>
                    <a:pt x="144780" y="53663069"/>
                  </a:lnTo>
                  <a:close/>
                  <a:moveTo>
                    <a:pt x="73105355" y="0"/>
                  </a:moveTo>
                  <a:lnTo>
                    <a:pt x="73250134" y="0"/>
                  </a:lnTo>
                  <a:lnTo>
                    <a:pt x="73250134" y="144780"/>
                  </a:lnTo>
                  <a:lnTo>
                    <a:pt x="73105355" y="144780"/>
                  </a:lnTo>
                  <a:lnTo>
                    <a:pt x="7310535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3105355" y="0"/>
                  </a:lnTo>
                  <a:lnTo>
                    <a:pt x="7310535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21526" y="1863090"/>
            <a:ext cx="4920615" cy="6560820"/>
          </a:xfrm>
          <a:custGeom>
            <a:avLst/>
            <a:gdLst/>
            <a:ahLst/>
            <a:cxnLst/>
            <a:rect l="l" t="t" r="r" b="b"/>
            <a:pathLst>
              <a:path w="4920615" h="6560820">
                <a:moveTo>
                  <a:pt x="0" y="0"/>
                </a:moveTo>
                <a:lnTo>
                  <a:pt x="4920615" y="0"/>
                </a:lnTo>
                <a:lnTo>
                  <a:pt x="4920615" y="6560820"/>
                </a:lnTo>
                <a:lnTo>
                  <a:pt x="0" y="6560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831787" y="6946261"/>
            <a:ext cx="2100362" cy="2912114"/>
          </a:xfrm>
          <a:custGeom>
            <a:avLst/>
            <a:gdLst/>
            <a:ahLst/>
            <a:cxnLst/>
            <a:rect l="l" t="t" r="r" b="b"/>
            <a:pathLst>
              <a:path w="2100362" h="2912114">
                <a:moveTo>
                  <a:pt x="0" y="0"/>
                </a:moveTo>
                <a:lnTo>
                  <a:pt x="2100362" y="0"/>
                </a:lnTo>
                <a:lnTo>
                  <a:pt x="2100362" y="2912114"/>
                </a:lnTo>
                <a:lnTo>
                  <a:pt x="0" y="2912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13787053" y="5861873"/>
            <a:ext cx="4244935" cy="2168776"/>
          </a:xfrm>
          <a:custGeom>
            <a:avLst/>
            <a:gdLst/>
            <a:ahLst/>
            <a:cxnLst/>
            <a:rect l="l" t="t" r="r" b="b"/>
            <a:pathLst>
              <a:path w="4244935" h="2168776">
                <a:moveTo>
                  <a:pt x="0" y="0"/>
                </a:moveTo>
                <a:lnTo>
                  <a:pt x="4244936" y="0"/>
                </a:lnTo>
                <a:lnTo>
                  <a:pt x="4244936" y="2168776"/>
                </a:lnTo>
                <a:lnTo>
                  <a:pt x="0" y="2168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1074564" y="1199660"/>
            <a:ext cx="658044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9B4819"/>
                </a:solidFill>
                <a:ea typeface="Sモトヤ新楷書"/>
              </a:rPr>
              <a:t>第八次社團活動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9310" y="4293239"/>
            <a:ext cx="5330949" cy="140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  <a:spcBef>
                <a:spcPct val="0"/>
              </a:spcBef>
            </a:pPr>
            <a:r>
              <a:rPr lang="en-US" sz="7300" spc="1095">
                <a:solidFill>
                  <a:srgbClr val="000000"/>
                </a:solidFill>
                <a:ea typeface="王漢宗顏楷體"/>
              </a:rPr>
              <a:t>文字燒製作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23380" flipH="1">
            <a:off x="14900829" y="54474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-3294344">
            <a:off x="15058286" y="7262264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5490619">
            <a:off x="312608" y="3021072"/>
            <a:ext cx="554273" cy="1007769"/>
          </a:xfrm>
          <a:custGeom>
            <a:avLst/>
            <a:gdLst/>
            <a:ahLst/>
            <a:cxnLst/>
            <a:rect l="l" t="t" r="r" b="b"/>
            <a:pathLst>
              <a:path w="554273" h="1007769">
                <a:moveTo>
                  <a:pt x="0" y="0"/>
                </a:moveTo>
                <a:lnTo>
                  <a:pt x="554274" y="0"/>
                </a:lnTo>
                <a:lnTo>
                  <a:pt x="554274" y="1007769"/>
                </a:lnTo>
                <a:lnTo>
                  <a:pt x="0" y="10077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 rot="-1141099">
            <a:off x="16227382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14"/>
          <p:cNvSpPr/>
          <p:nvPr/>
        </p:nvSpPr>
        <p:spPr>
          <a:xfrm>
            <a:off x="-230227" y="8313410"/>
            <a:ext cx="964079" cy="2433006"/>
          </a:xfrm>
          <a:custGeom>
            <a:avLst/>
            <a:gdLst/>
            <a:ahLst/>
            <a:cxnLst/>
            <a:rect l="l" t="t" r="r" b="b"/>
            <a:pathLst>
              <a:path w="964079" h="2433006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15"/>
          <p:cNvSpPr/>
          <p:nvPr/>
        </p:nvSpPr>
        <p:spPr>
          <a:xfrm rot="954738">
            <a:off x="-36762" y="8612782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6"/>
          <p:cNvSpPr/>
          <p:nvPr/>
        </p:nvSpPr>
        <p:spPr>
          <a:xfrm rot="-9527996">
            <a:off x="16747399" y="-663098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7" name="Freeform 17"/>
          <p:cNvSpPr/>
          <p:nvPr/>
        </p:nvSpPr>
        <p:spPr>
          <a:xfrm rot="-6732337" flipH="1">
            <a:off x="15749704" y="1149887"/>
            <a:ext cx="384789" cy="699616"/>
          </a:xfrm>
          <a:custGeom>
            <a:avLst/>
            <a:gdLst/>
            <a:ahLst/>
            <a:cxnLst/>
            <a:rect l="l" t="t" r="r" b="b"/>
            <a:pathLst>
              <a:path w="384789" h="699616">
                <a:moveTo>
                  <a:pt x="384789" y="0"/>
                </a:moveTo>
                <a:lnTo>
                  <a:pt x="0" y="0"/>
                </a:lnTo>
                <a:lnTo>
                  <a:pt x="0" y="699616"/>
                </a:lnTo>
                <a:lnTo>
                  <a:pt x="384789" y="699616"/>
                </a:lnTo>
                <a:lnTo>
                  <a:pt x="38478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8" name="Freeform 18"/>
          <p:cNvSpPr/>
          <p:nvPr/>
        </p:nvSpPr>
        <p:spPr>
          <a:xfrm rot="2158146" flipH="1">
            <a:off x="16266961" y="2628013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TextBox 19"/>
          <p:cNvSpPr txBox="1"/>
          <p:nvPr/>
        </p:nvSpPr>
        <p:spPr>
          <a:xfrm>
            <a:off x="2806037" y="4161155"/>
            <a:ext cx="12746516" cy="5469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u="sng" spc="416">
                <a:solidFill>
                  <a:srgbClr val="677EA4"/>
                </a:solidFill>
                <a:ea typeface="TAN Meringue Bold"/>
              </a:rPr>
              <a:t>ありがとう</a:t>
            </a:r>
          </a:p>
          <a:p>
            <a:pPr algn="ctr">
              <a:lnSpc>
                <a:spcPts val="14560"/>
              </a:lnSpc>
            </a:pPr>
            <a:r>
              <a:rPr lang="en-US" sz="10400" u="sng" spc="416">
                <a:solidFill>
                  <a:srgbClr val="677EA4"/>
                </a:solidFill>
                <a:latin typeface="TAN Meringue Bold"/>
                <a:ea typeface="TAN Meringue Bold"/>
              </a:rPr>
              <a:t>ございました!</a:t>
            </a:r>
          </a:p>
          <a:p>
            <a:pPr algn="ctr">
              <a:lnSpc>
                <a:spcPts val="14560"/>
              </a:lnSpc>
            </a:pPr>
            <a:endParaRPr lang="en-US" sz="10400" u="sng" spc="416">
              <a:solidFill>
                <a:srgbClr val="677EA4"/>
              </a:solidFill>
              <a:latin typeface="TAN Meringue Bold"/>
              <a:ea typeface="TAN Meringue 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3772637" y="5634158"/>
            <a:ext cx="651951" cy="645432"/>
          </a:xfrm>
          <a:custGeom>
            <a:avLst/>
            <a:gdLst/>
            <a:ahLst/>
            <a:cxnLst/>
            <a:rect l="l" t="t" r="r" b="b"/>
            <a:pathLst>
              <a:path w="651951" h="645432">
                <a:moveTo>
                  <a:pt x="0" y="0"/>
                </a:moveTo>
                <a:lnTo>
                  <a:pt x="651951" y="0"/>
                </a:lnTo>
                <a:lnTo>
                  <a:pt x="651951" y="645432"/>
                </a:lnTo>
                <a:lnTo>
                  <a:pt x="0" y="6454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83032"/>
            <a:ext cx="18288000" cy="13653064"/>
            <a:chOff x="0" y="0"/>
            <a:chExt cx="24384000" cy="182040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09600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19200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828800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09600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19200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28800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11"/>
            <p:cNvSpPr/>
            <p:nvPr/>
          </p:nvSpPr>
          <p:spPr>
            <a:xfrm rot="-10800000">
              <a:off x="1828800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12"/>
            <p:cNvSpPr/>
            <p:nvPr/>
          </p:nvSpPr>
          <p:spPr>
            <a:xfrm rot="-10800000">
              <a:off x="1219200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13"/>
            <p:cNvSpPr/>
            <p:nvPr/>
          </p:nvSpPr>
          <p:spPr>
            <a:xfrm rot="-10800000">
              <a:off x="609600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14"/>
            <p:cNvSpPr/>
            <p:nvPr/>
          </p:nvSpPr>
          <p:spPr>
            <a:xfrm rot="-10800000">
              <a:off x="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3490202" y="5921885"/>
            <a:ext cx="8730230" cy="8730230"/>
          </a:xfrm>
          <a:custGeom>
            <a:avLst/>
            <a:gdLst/>
            <a:ahLst/>
            <a:cxnLst/>
            <a:rect l="l" t="t" r="r" b="b"/>
            <a:pathLst>
              <a:path w="8730230" h="8730230">
                <a:moveTo>
                  <a:pt x="0" y="0"/>
                </a:moveTo>
                <a:lnTo>
                  <a:pt x="8730230" y="0"/>
                </a:lnTo>
                <a:lnTo>
                  <a:pt x="8730230" y="8730230"/>
                </a:lnTo>
                <a:lnTo>
                  <a:pt x="0" y="873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6"/>
          <p:cNvSpPr/>
          <p:nvPr/>
        </p:nvSpPr>
        <p:spPr>
          <a:xfrm>
            <a:off x="13189191" y="-3586730"/>
            <a:ext cx="8730230" cy="8730230"/>
          </a:xfrm>
          <a:custGeom>
            <a:avLst/>
            <a:gdLst/>
            <a:ahLst/>
            <a:cxnLst/>
            <a:rect l="l" t="t" r="r" b="b"/>
            <a:pathLst>
              <a:path w="8730230" h="8730230">
                <a:moveTo>
                  <a:pt x="0" y="0"/>
                </a:moveTo>
                <a:lnTo>
                  <a:pt x="8730229" y="0"/>
                </a:lnTo>
                <a:lnTo>
                  <a:pt x="8730229" y="8730230"/>
                </a:lnTo>
                <a:lnTo>
                  <a:pt x="0" y="873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17" name="Group 17"/>
          <p:cNvGrpSpPr/>
          <p:nvPr/>
        </p:nvGrpSpPr>
        <p:grpSpPr>
          <a:xfrm>
            <a:off x="3211088" y="2214495"/>
            <a:ext cx="1257300" cy="3438525"/>
            <a:chOff x="0" y="0"/>
            <a:chExt cx="1676400" cy="4584700"/>
          </a:xfrm>
        </p:grpSpPr>
        <p:grpSp>
          <p:nvGrpSpPr>
            <p:cNvPr id="18" name="Group 18"/>
            <p:cNvGrpSpPr/>
            <p:nvPr/>
          </p:nvGrpSpPr>
          <p:grpSpPr>
            <a:xfrm rot="-10800000">
              <a:off x="0" y="0"/>
              <a:ext cx="1524000" cy="4445000"/>
              <a:chOff x="0" y="0"/>
              <a:chExt cx="223762" cy="6526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3762" cy="652640"/>
              </a:xfrm>
              <a:custGeom>
                <a:avLst/>
                <a:gdLst/>
                <a:ahLst/>
                <a:cxnLst/>
                <a:rect l="l" t="t" r="r" b="b"/>
                <a:pathLst>
                  <a:path w="223762" h="652640">
                    <a:moveTo>
                      <a:pt x="0" y="0"/>
                    </a:moveTo>
                    <a:lnTo>
                      <a:pt x="223762" y="0"/>
                    </a:lnTo>
                    <a:lnTo>
                      <a:pt x="223762" y="652640"/>
                    </a:lnTo>
                    <a:lnTo>
                      <a:pt x="0" y="65264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4F463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71450"/>
                <a:ext cx="223762" cy="824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-10800000">
              <a:off x="152400" y="139700"/>
              <a:ext cx="1524000" cy="4445000"/>
              <a:chOff x="0" y="0"/>
              <a:chExt cx="223762" cy="65264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23762" cy="652640"/>
              </a:xfrm>
              <a:custGeom>
                <a:avLst/>
                <a:gdLst/>
                <a:ahLst/>
                <a:cxnLst/>
                <a:rect l="l" t="t" r="r" b="b"/>
                <a:pathLst>
                  <a:path w="223762" h="652640">
                    <a:moveTo>
                      <a:pt x="0" y="0"/>
                    </a:moveTo>
                    <a:lnTo>
                      <a:pt x="223762" y="0"/>
                    </a:lnTo>
                    <a:lnTo>
                      <a:pt x="223762" y="652640"/>
                    </a:lnTo>
                    <a:lnTo>
                      <a:pt x="0" y="65264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4F463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171450"/>
                <a:ext cx="223762" cy="824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</p:grpSp>
      <p:sp>
        <p:nvSpPr>
          <p:cNvPr id="24" name="TextBox 24"/>
          <p:cNvSpPr txBox="1"/>
          <p:nvPr/>
        </p:nvSpPr>
        <p:spPr>
          <a:xfrm>
            <a:off x="5322251" y="1060271"/>
            <a:ext cx="5868146" cy="1169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42"/>
              </a:lnSpc>
            </a:pPr>
            <a:r>
              <a:rPr lang="en-US" sz="4137" spc="620" dirty="0">
                <a:solidFill>
                  <a:srgbClr val="4F4631"/>
                </a:solidFill>
                <a:ea typeface="Sモトヤ新楷書"/>
              </a:rPr>
              <a:t>一 </a:t>
            </a:r>
            <a:r>
              <a:rPr lang="en-US" sz="4137" spc="620" dirty="0" err="1">
                <a:solidFill>
                  <a:srgbClr val="4F4631"/>
                </a:solidFill>
                <a:ea typeface="Sモトヤ新楷書"/>
              </a:rPr>
              <a:t>書籤製作</a:t>
            </a:r>
            <a:endParaRPr lang="en-US" sz="4137" spc="620" dirty="0">
              <a:solidFill>
                <a:srgbClr val="4F4631"/>
              </a:solidFill>
              <a:ea typeface="Sモトヤ新楷書"/>
            </a:endParaRPr>
          </a:p>
          <a:p>
            <a:pPr algn="l">
              <a:lnSpc>
                <a:spcPts val="10342"/>
              </a:lnSpc>
            </a:pPr>
            <a:r>
              <a:rPr lang="en-US" altLang="zh-TW" sz="4137" spc="620" dirty="0">
                <a:solidFill>
                  <a:srgbClr val="4F4631"/>
                </a:solidFill>
                <a:ea typeface="Sモトヤ新楷書"/>
              </a:rPr>
              <a:t>二 </a:t>
            </a:r>
            <a:r>
              <a:rPr lang="en-US" altLang="zh-TW" sz="4137" spc="620" dirty="0" err="1">
                <a:solidFill>
                  <a:srgbClr val="4F4631"/>
                </a:solidFill>
                <a:ea typeface="Sモトヤ新楷書"/>
              </a:rPr>
              <a:t>彩繪達摩</a:t>
            </a:r>
            <a:endParaRPr lang="en-US" altLang="zh-TW" sz="4137" spc="620" dirty="0">
              <a:solidFill>
                <a:srgbClr val="4F4631"/>
              </a:solidFill>
              <a:ea typeface="Sモトヤ新楷書"/>
            </a:endParaRPr>
          </a:p>
          <a:p>
            <a:pPr algn="l">
              <a:lnSpc>
                <a:spcPts val="10342"/>
              </a:lnSpc>
            </a:pPr>
            <a:r>
              <a:rPr lang="en-US" altLang="zh-TW" sz="4137" spc="620" dirty="0">
                <a:solidFill>
                  <a:srgbClr val="4F4631"/>
                </a:solidFill>
                <a:ea typeface="Sモトヤ新楷書"/>
              </a:rPr>
              <a:t>三 </a:t>
            </a:r>
            <a:r>
              <a:rPr lang="en-US" altLang="zh-TW" sz="4137" spc="620" dirty="0" err="1">
                <a:solidFill>
                  <a:srgbClr val="4F4631"/>
                </a:solidFill>
                <a:ea typeface="Sモトヤ新楷書"/>
              </a:rPr>
              <a:t>三色團子製作</a:t>
            </a:r>
            <a:endParaRPr lang="en-US" altLang="zh-TW" sz="4137" spc="620" dirty="0">
              <a:solidFill>
                <a:srgbClr val="4F4631"/>
              </a:solidFill>
              <a:ea typeface="Sモトヤ新楷書"/>
            </a:endParaRPr>
          </a:p>
          <a:p>
            <a:pPr algn="l">
              <a:lnSpc>
                <a:spcPts val="10342"/>
              </a:lnSpc>
            </a:pPr>
            <a:r>
              <a:rPr lang="en-US" altLang="zh-TW" sz="4137" spc="620" dirty="0">
                <a:solidFill>
                  <a:srgbClr val="4F4631"/>
                </a:solidFill>
                <a:ea typeface="Sモトヤ新楷書"/>
              </a:rPr>
              <a:t>四 </a:t>
            </a:r>
            <a:r>
              <a:rPr lang="en-US" altLang="zh-TW" sz="4137" spc="620" dirty="0" err="1">
                <a:solidFill>
                  <a:srgbClr val="4F4631"/>
                </a:solidFill>
                <a:ea typeface="Sモトヤ新楷書"/>
              </a:rPr>
              <a:t>日本大福製作</a:t>
            </a:r>
            <a:endParaRPr lang="en-US" altLang="zh-TW" sz="4137" spc="620" dirty="0">
              <a:solidFill>
                <a:srgbClr val="4F4631"/>
              </a:solidFill>
              <a:ea typeface="Sモトヤ新楷書"/>
            </a:endParaRPr>
          </a:p>
          <a:p>
            <a:pPr>
              <a:lnSpc>
                <a:spcPts val="10342"/>
              </a:lnSpc>
            </a:pPr>
            <a:r>
              <a:rPr lang="en-US" altLang="zh-TW" sz="4137" spc="620" dirty="0">
                <a:solidFill>
                  <a:srgbClr val="4F4631"/>
                </a:solidFill>
                <a:ea typeface="Sモトヤ新楷書"/>
              </a:rPr>
              <a:t>五 </a:t>
            </a:r>
            <a:r>
              <a:rPr lang="en-US" altLang="zh-TW" sz="4137" spc="620" dirty="0" err="1">
                <a:solidFill>
                  <a:srgbClr val="4F4631"/>
                </a:solidFill>
                <a:ea typeface="Sモトヤ新楷書"/>
              </a:rPr>
              <a:t>撕畫體驗</a:t>
            </a:r>
            <a:r>
              <a:rPr lang="en-US" altLang="zh-TW" sz="4137" spc="620" dirty="0">
                <a:solidFill>
                  <a:srgbClr val="4F4631"/>
                </a:solidFill>
                <a:ea typeface="Sモトヤ新楷書"/>
              </a:rPr>
              <a:t>  </a:t>
            </a:r>
          </a:p>
          <a:p>
            <a:pPr algn="l">
              <a:lnSpc>
                <a:spcPts val="10342"/>
              </a:lnSpc>
            </a:pPr>
            <a:endParaRPr lang="en-US" altLang="zh-TW" sz="4137" spc="620" dirty="0">
              <a:solidFill>
                <a:srgbClr val="4F4631"/>
              </a:solidFill>
              <a:ea typeface="Sモトヤ新楷書"/>
            </a:endParaRPr>
          </a:p>
          <a:p>
            <a:pPr algn="l">
              <a:lnSpc>
                <a:spcPts val="10342"/>
              </a:lnSpc>
            </a:pPr>
            <a:endParaRPr lang="en-US" altLang="zh-TW" sz="4137" spc="620" dirty="0">
              <a:solidFill>
                <a:srgbClr val="4F4631"/>
              </a:solidFill>
              <a:ea typeface="Sモトヤ新楷書"/>
            </a:endParaRPr>
          </a:p>
          <a:p>
            <a:pPr algn="l">
              <a:lnSpc>
                <a:spcPts val="10342"/>
              </a:lnSpc>
            </a:pPr>
            <a:endParaRPr lang="en-US" altLang="zh-TW" sz="4137" spc="620" dirty="0">
              <a:solidFill>
                <a:srgbClr val="4F4631"/>
              </a:solidFill>
              <a:ea typeface="Sモトヤ新楷書"/>
            </a:endParaRPr>
          </a:p>
          <a:p>
            <a:pPr algn="l">
              <a:lnSpc>
                <a:spcPts val="10342"/>
              </a:lnSpc>
            </a:pPr>
            <a:endParaRPr lang="en-US" sz="4137" spc="620" dirty="0">
              <a:solidFill>
                <a:srgbClr val="4F4631"/>
              </a:solidFill>
              <a:ea typeface="Sモトヤ新楷書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566370" y="2145147"/>
            <a:ext cx="546735" cy="3167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080">
                <a:solidFill>
                  <a:srgbClr val="4F4631"/>
                </a:solidFill>
                <a:ea typeface="Sモトヤ新楷書"/>
              </a:rPr>
              <a:t>目次</a:t>
            </a:r>
          </a:p>
        </p:txBody>
      </p:sp>
      <p:sp>
        <p:nvSpPr>
          <p:cNvPr id="26" name="Freeform 26"/>
          <p:cNvSpPr/>
          <p:nvPr/>
        </p:nvSpPr>
        <p:spPr>
          <a:xfrm flipH="1" flipV="1">
            <a:off x="14150795" y="7135537"/>
            <a:ext cx="6255630" cy="2013175"/>
          </a:xfrm>
          <a:custGeom>
            <a:avLst/>
            <a:gdLst/>
            <a:ahLst/>
            <a:cxnLst/>
            <a:rect l="l" t="t" r="r" b="b"/>
            <a:pathLst>
              <a:path w="6255630" h="2013175">
                <a:moveTo>
                  <a:pt x="6255630" y="2013176"/>
                </a:moveTo>
                <a:lnTo>
                  <a:pt x="0" y="2013176"/>
                </a:lnTo>
                <a:lnTo>
                  <a:pt x="0" y="0"/>
                </a:lnTo>
                <a:lnTo>
                  <a:pt x="6255630" y="0"/>
                </a:lnTo>
                <a:lnTo>
                  <a:pt x="6255630" y="201317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7" name="Freeform 27"/>
          <p:cNvSpPr/>
          <p:nvPr/>
        </p:nvSpPr>
        <p:spPr>
          <a:xfrm>
            <a:off x="12402926" y="8155878"/>
            <a:ext cx="4216673" cy="1985669"/>
          </a:xfrm>
          <a:custGeom>
            <a:avLst/>
            <a:gdLst/>
            <a:ahLst/>
            <a:cxnLst/>
            <a:rect l="l" t="t" r="r" b="b"/>
            <a:pathLst>
              <a:path w="4216673" h="1985669">
                <a:moveTo>
                  <a:pt x="0" y="0"/>
                </a:moveTo>
                <a:lnTo>
                  <a:pt x="4216673" y="0"/>
                </a:lnTo>
                <a:lnTo>
                  <a:pt x="4216673" y="1985669"/>
                </a:lnTo>
                <a:lnTo>
                  <a:pt x="0" y="19856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8" name="Freeform 28"/>
          <p:cNvSpPr/>
          <p:nvPr/>
        </p:nvSpPr>
        <p:spPr>
          <a:xfrm flipH="1" flipV="1">
            <a:off x="-1210127" y="453319"/>
            <a:ext cx="6446037" cy="2074452"/>
          </a:xfrm>
          <a:custGeom>
            <a:avLst/>
            <a:gdLst/>
            <a:ahLst/>
            <a:cxnLst/>
            <a:rect l="l" t="t" r="r" b="b"/>
            <a:pathLst>
              <a:path w="6446037" h="2074452">
                <a:moveTo>
                  <a:pt x="6446037" y="2074452"/>
                </a:moveTo>
                <a:lnTo>
                  <a:pt x="0" y="2074452"/>
                </a:lnTo>
                <a:lnTo>
                  <a:pt x="0" y="0"/>
                </a:lnTo>
                <a:lnTo>
                  <a:pt x="6446037" y="0"/>
                </a:lnTo>
                <a:lnTo>
                  <a:pt x="6446037" y="207445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9" name="Freeform 29"/>
          <p:cNvSpPr/>
          <p:nvPr/>
        </p:nvSpPr>
        <p:spPr>
          <a:xfrm>
            <a:off x="-752966" y="2740528"/>
            <a:ext cx="4345019" cy="2046109"/>
          </a:xfrm>
          <a:custGeom>
            <a:avLst/>
            <a:gdLst/>
            <a:ahLst/>
            <a:cxnLst/>
            <a:rect l="l" t="t" r="r" b="b"/>
            <a:pathLst>
              <a:path w="4345019" h="2046109">
                <a:moveTo>
                  <a:pt x="0" y="0"/>
                </a:moveTo>
                <a:lnTo>
                  <a:pt x="4345019" y="0"/>
                </a:lnTo>
                <a:lnTo>
                  <a:pt x="4345019" y="2046109"/>
                </a:lnTo>
                <a:lnTo>
                  <a:pt x="0" y="204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0" name="TextBox 30"/>
          <p:cNvSpPr txBox="1"/>
          <p:nvPr/>
        </p:nvSpPr>
        <p:spPr>
          <a:xfrm>
            <a:off x="11775720" y="1060271"/>
            <a:ext cx="7198080" cy="111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342"/>
              </a:lnSpc>
            </a:pPr>
            <a:r>
              <a:rPr lang="en-US" sz="4137" spc="620" dirty="0">
                <a:solidFill>
                  <a:srgbClr val="4F4631"/>
                </a:solidFill>
                <a:ea typeface="Sモトヤ新楷書"/>
              </a:rPr>
              <a:t>六 </a:t>
            </a:r>
            <a:r>
              <a:rPr lang="en-US" sz="4137" spc="620" dirty="0" err="1">
                <a:solidFill>
                  <a:srgbClr val="4F4631"/>
                </a:solidFill>
                <a:ea typeface="Sモトヤ新楷書"/>
              </a:rPr>
              <a:t>牡丹餅製作</a:t>
            </a:r>
            <a:endParaRPr lang="en-US" sz="4137" spc="620" dirty="0">
              <a:solidFill>
                <a:srgbClr val="4F4631"/>
              </a:solidFill>
              <a:ea typeface="Sモトヤ新楷書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781024" y="2425821"/>
            <a:ext cx="5868145" cy="111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342"/>
              </a:lnSpc>
            </a:pPr>
            <a:r>
              <a:rPr lang="en-US" sz="4137" spc="620" dirty="0">
                <a:solidFill>
                  <a:srgbClr val="4F4631"/>
                </a:solidFill>
                <a:ea typeface="Sモトヤ新楷書"/>
              </a:rPr>
              <a:t>七 </a:t>
            </a:r>
            <a:r>
              <a:rPr lang="en-US" sz="4137" spc="620" dirty="0" err="1">
                <a:solidFill>
                  <a:srgbClr val="4F4631"/>
                </a:solidFill>
                <a:ea typeface="Sモトヤ新楷書"/>
              </a:rPr>
              <a:t>文字燒製作</a:t>
            </a:r>
            <a:endParaRPr lang="en-US" sz="4137" spc="620" dirty="0">
              <a:solidFill>
                <a:srgbClr val="4F4631"/>
              </a:solidFill>
              <a:ea typeface="Sモトヤ新楷書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83032"/>
            <a:ext cx="18288000" cy="13653064"/>
            <a:chOff x="0" y="0"/>
            <a:chExt cx="24384000" cy="182040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09600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19200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8288000" y="0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09600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19200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288000" y="12108086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11"/>
            <p:cNvSpPr/>
            <p:nvPr/>
          </p:nvSpPr>
          <p:spPr>
            <a:xfrm rot="-10800000">
              <a:off x="1828800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12"/>
            <p:cNvSpPr/>
            <p:nvPr/>
          </p:nvSpPr>
          <p:spPr>
            <a:xfrm rot="-10800000">
              <a:off x="1219200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13"/>
            <p:cNvSpPr/>
            <p:nvPr/>
          </p:nvSpPr>
          <p:spPr>
            <a:xfrm rot="-10800000">
              <a:off x="609600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14"/>
            <p:cNvSpPr/>
            <p:nvPr/>
          </p:nvSpPr>
          <p:spPr>
            <a:xfrm rot="-10800000">
              <a:off x="0" y="6054043"/>
              <a:ext cx="6096000" cy="6096000"/>
            </a:xfrm>
            <a:custGeom>
              <a:avLst/>
              <a:gdLst/>
              <a:ahLst/>
              <a:cxnLst/>
              <a:rect l="l" t="t" r="r" b="b"/>
              <a:pathLst>
                <a:path w="6096000" h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6096000"/>
                  </a:lnTo>
                  <a:lnTo>
                    <a:pt x="0" y="609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76738" y="-223762"/>
            <a:ext cx="10734525" cy="1073452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42875"/>
              <a:ext cx="6604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231570" y="231070"/>
            <a:ext cx="9824860" cy="982486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FBFA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42875"/>
              <a:ext cx="6604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 flipV="1">
            <a:off x="-1210127" y="453319"/>
            <a:ext cx="6446037" cy="2074452"/>
          </a:xfrm>
          <a:custGeom>
            <a:avLst/>
            <a:gdLst/>
            <a:ahLst/>
            <a:cxnLst/>
            <a:rect l="l" t="t" r="r" b="b"/>
            <a:pathLst>
              <a:path w="6446037" h="2074452">
                <a:moveTo>
                  <a:pt x="6446037" y="2074452"/>
                </a:moveTo>
                <a:lnTo>
                  <a:pt x="0" y="2074452"/>
                </a:lnTo>
                <a:lnTo>
                  <a:pt x="0" y="0"/>
                </a:lnTo>
                <a:lnTo>
                  <a:pt x="6446037" y="0"/>
                </a:lnTo>
                <a:lnTo>
                  <a:pt x="6446037" y="207445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2" name="Freeform 22"/>
          <p:cNvSpPr/>
          <p:nvPr/>
        </p:nvSpPr>
        <p:spPr>
          <a:xfrm>
            <a:off x="-752966" y="2740528"/>
            <a:ext cx="4345019" cy="2046109"/>
          </a:xfrm>
          <a:custGeom>
            <a:avLst/>
            <a:gdLst/>
            <a:ahLst/>
            <a:cxnLst/>
            <a:rect l="l" t="t" r="r" b="b"/>
            <a:pathLst>
              <a:path w="4345019" h="2046109">
                <a:moveTo>
                  <a:pt x="0" y="0"/>
                </a:moveTo>
                <a:lnTo>
                  <a:pt x="4345019" y="0"/>
                </a:lnTo>
                <a:lnTo>
                  <a:pt x="4345019" y="2046109"/>
                </a:lnTo>
                <a:lnTo>
                  <a:pt x="0" y="204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3" name="Freeform 23"/>
          <p:cNvSpPr/>
          <p:nvPr/>
        </p:nvSpPr>
        <p:spPr>
          <a:xfrm flipH="1" flipV="1">
            <a:off x="14150795" y="7135537"/>
            <a:ext cx="6255630" cy="2013175"/>
          </a:xfrm>
          <a:custGeom>
            <a:avLst/>
            <a:gdLst/>
            <a:ahLst/>
            <a:cxnLst/>
            <a:rect l="l" t="t" r="r" b="b"/>
            <a:pathLst>
              <a:path w="6255630" h="2013175">
                <a:moveTo>
                  <a:pt x="6255630" y="2013176"/>
                </a:moveTo>
                <a:lnTo>
                  <a:pt x="0" y="2013176"/>
                </a:lnTo>
                <a:lnTo>
                  <a:pt x="0" y="0"/>
                </a:lnTo>
                <a:lnTo>
                  <a:pt x="6255630" y="0"/>
                </a:lnTo>
                <a:lnTo>
                  <a:pt x="6255630" y="20131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4" name="Freeform 24"/>
          <p:cNvSpPr/>
          <p:nvPr/>
        </p:nvSpPr>
        <p:spPr>
          <a:xfrm>
            <a:off x="12402926" y="8155878"/>
            <a:ext cx="4216673" cy="1985669"/>
          </a:xfrm>
          <a:custGeom>
            <a:avLst/>
            <a:gdLst/>
            <a:ahLst/>
            <a:cxnLst/>
            <a:rect l="l" t="t" r="r" b="b"/>
            <a:pathLst>
              <a:path w="4216673" h="1985669">
                <a:moveTo>
                  <a:pt x="0" y="0"/>
                </a:moveTo>
                <a:lnTo>
                  <a:pt x="4216673" y="0"/>
                </a:lnTo>
                <a:lnTo>
                  <a:pt x="4216673" y="1985669"/>
                </a:lnTo>
                <a:lnTo>
                  <a:pt x="0" y="19856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5" name="TextBox 25"/>
          <p:cNvSpPr txBox="1"/>
          <p:nvPr/>
        </p:nvSpPr>
        <p:spPr>
          <a:xfrm>
            <a:off x="4509719" y="2920368"/>
            <a:ext cx="9268562" cy="260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19"/>
              </a:lnSpc>
            </a:pPr>
            <a:r>
              <a:rPr lang="en-US" sz="9799" spc="1469">
                <a:solidFill>
                  <a:srgbClr val="4F4631"/>
                </a:solidFill>
                <a:ea typeface="Sモトヤ新楷書"/>
              </a:rPr>
              <a:t>前言</a:t>
            </a:r>
          </a:p>
        </p:txBody>
      </p:sp>
      <p:sp>
        <p:nvSpPr>
          <p:cNvPr id="26" name="Freeform 26"/>
          <p:cNvSpPr/>
          <p:nvPr/>
        </p:nvSpPr>
        <p:spPr>
          <a:xfrm>
            <a:off x="12121287" y="1143395"/>
            <a:ext cx="4779950" cy="3146076"/>
          </a:xfrm>
          <a:custGeom>
            <a:avLst/>
            <a:gdLst/>
            <a:ahLst/>
            <a:cxnLst/>
            <a:rect l="l" t="t" r="r" b="b"/>
            <a:pathLst>
              <a:path w="4779950" h="3146076">
                <a:moveTo>
                  <a:pt x="0" y="0"/>
                </a:moveTo>
                <a:lnTo>
                  <a:pt x="4779950" y="0"/>
                </a:lnTo>
                <a:lnTo>
                  <a:pt x="4779950" y="3146076"/>
                </a:lnTo>
                <a:lnTo>
                  <a:pt x="0" y="3146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7" name="AutoShape 27"/>
          <p:cNvSpPr/>
          <p:nvPr/>
        </p:nvSpPr>
        <p:spPr>
          <a:xfrm>
            <a:off x="6652761" y="5724525"/>
            <a:ext cx="4982478" cy="0"/>
          </a:xfrm>
          <a:prstGeom prst="line">
            <a:avLst/>
          </a:prstGeom>
          <a:ln w="19050" cap="flat">
            <a:solidFill>
              <a:srgbClr val="4F4631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8" name="Freeform 28"/>
          <p:cNvSpPr/>
          <p:nvPr/>
        </p:nvSpPr>
        <p:spPr>
          <a:xfrm>
            <a:off x="2932178" y="4648483"/>
            <a:ext cx="2598784" cy="4609817"/>
          </a:xfrm>
          <a:custGeom>
            <a:avLst/>
            <a:gdLst/>
            <a:ahLst/>
            <a:cxnLst/>
            <a:rect l="l" t="t" r="r" b="b"/>
            <a:pathLst>
              <a:path w="2598784" h="4609817">
                <a:moveTo>
                  <a:pt x="0" y="0"/>
                </a:moveTo>
                <a:lnTo>
                  <a:pt x="2598784" y="0"/>
                </a:lnTo>
                <a:lnTo>
                  <a:pt x="2598784" y="4609817"/>
                </a:lnTo>
                <a:lnTo>
                  <a:pt x="0" y="46098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811668" y="9267825"/>
            <a:ext cx="4882404" cy="21691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AutoShape 3"/>
          <p:cNvSpPr/>
          <p:nvPr/>
        </p:nvSpPr>
        <p:spPr>
          <a:xfrm flipV="1">
            <a:off x="811625" y="2401755"/>
            <a:ext cx="4882404" cy="21691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AutoShape 4"/>
          <p:cNvSpPr/>
          <p:nvPr/>
        </p:nvSpPr>
        <p:spPr>
          <a:xfrm>
            <a:off x="3932571" y="1091683"/>
            <a:ext cx="12254674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495879" y="3869537"/>
            <a:ext cx="9351350" cy="4887639"/>
            <a:chOff x="0" y="0"/>
            <a:chExt cx="19050000" cy="9956800"/>
          </a:xfrm>
        </p:grpSpPr>
        <p:sp>
          <p:nvSpPr>
            <p:cNvPr id="6" name="Freeform 6"/>
            <p:cNvSpPr/>
            <p:nvPr/>
          </p:nvSpPr>
          <p:spPr>
            <a:xfrm>
              <a:off x="2501900" y="209042"/>
              <a:ext cx="14186915" cy="8502396"/>
            </a:xfrm>
            <a:custGeom>
              <a:avLst/>
              <a:gdLst/>
              <a:ahLst/>
              <a:cxnLst/>
              <a:rect l="l" t="t" r="r" b="b"/>
              <a:pathLst>
                <a:path w="14186915" h="8502396">
                  <a:moveTo>
                    <a:pt x="14186915" y="8502396"/>
                  </a:moveTo>
                  <a:lnTo>
                    <a:pt x="0" y="8502396"/>
                  </a:lnTo>
                  <a:lnTo>
                    <a:pt x="0" y="0"/>
                  </a:lnTo>
                  <a:lnTo>
                    <a:pt x="14186915" y="0"/>
                  </a:lnTo>
                  <a:lnTo>
                    <a:pt x="14186915" y="8502396"/>
                  </a:lnTo>
                  <a:close/>
                </a:path>
              </a:pathLst>
            </a:custGeom>
            <a:blipFill>
              <a:blip r:embed="rId2"/>
              <a:stretch>
                <a:fillRect t="-12571" b="-12571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9050000" cy="9956800"/>
            </a:xfrm>
            <a:custGeom>
              <a:avLst/>
              <a:gdLst/>
              <a:ahLst/>
              <a:cxnLst/>
              <a:rect l="l" t="t" r="r" b="b"/>
              <a:pathLst>
                <a:path w="19050000" h="9956800">
                  <a:moveTo>
                    <a:pt x="19050000" y="9956800"/>
                  </a:moveTo>
                  <a:lnTo>
                    <a:pt x="0" y="99568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9956800"/>
                  </a:lnTo>
                  <a:close/>
                </a:path>
              </a:pathLst>
            </a:custGeom>
            <a:blipFill>
              <a:blip r:embed="rId3"/>
              <a:stretch>
                <a:fillRect l="-15" r="-15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811711" y="1638869"/>
            <a:ext cx="2751068" cy="5539064"/>
            <a:chOff x="0" y="0"/>
            <a:chExt cx="9461500" cy="19050000"/>
          </a:xfrm>
        </p:grpSpPr>
        <p:sp>
          <p:nvSpPr>
            <p:cNvPr id="9" name="Freeform 9"/>
            <p:cNvSpPr/>
            <p:nvPr/>
          </p:nvSpPr>
          <p:spPr>
            <a:xfrm>
              <a:off x="400304" y="312801"/>
              <a:ext cx="8650859" cy="18424398"/>
            </a:xfrm>
            <a:custGeom>
              <a:avLst/>
              <a:gdLst/>
              <a:ahLst/>
              <a:cxnLst/>
              <a:rect l="l" t="t" r="r" b="b"/>
              <a:pathLst>
                <a:path w="8650859" h="18424398">
                  <a:moveTo>
                    <a:pt x="7532370" y="18424398"/>
                  </a:moveTo>
                  <a:lnTo>
                    <a:pt x="1118489" y="18424398"/>
                  </a:lnTo>
                  <a:cubicBezTo>
                    <a:pt x="500761" y="18424398"/>
                    <a:pt x="0" y="17923636"/>
                    <a:pt x="0" y="17305910"/>
                  </a:cubicBezTo>
                  <a:lnTo>
                    <a:pt x="0" y="1118489"/>
                  </a:lnTo>
                  <a:cubicBezTo>
                    <a:pt x="0" y="500761"/>
                    <a:pt x="500761" y="0"/>
                    <a:pt x="1118489" y="0"/>
                  </a:cubicBezTo>
                  <a:lnTo>
                    <a:pt x="7532370" y="0"/>
                  </a:lnTo>
                  <a:cubicBezTo>
                    <a:pt x="8150098" y="0"/>
                    <a:pt x="8650859" y="500761"/>
                    <a:pt x="8650859" y="1118489"/>
                  </a:cubicBezTo>
                  <a:lnTo>
                    <a:pt x="8650859" y="17305910"/>
                  </a:lnTo>
                  <a:cubicBezTo>
                    <a:pt x="8650732" y="17923636"/>
                    <a:pt x="8150098" y="18424398"/>
                    <a:pt x="7532370" y="18424398"/>
                  </a:cubicBezTo>
                  <a:close/>
                </a:path>
              </a:pathLst>
            </a:custGeom>
            <a:blipFill>
              <a:blip r:embed="rId4"/>
              <a:stretch>
                <a:fillRect l="-29866" r="-2986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9461500" cy="19050000"/>
            </a:xfrm>
            <a:custGeom>
              <a:avLst/>
              <a:gdLst/>
              <a:ahLst/>
              <a:cxnLst/>
              <a:rect l="l" t="t" r="r" b="b"/>
              <a:pathLst>
                <a:path w="9461500" h="19050000">
                  <a:moveTo>
                    <a:pt x="94615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9461500" y="0"/>
                  </a:lnTo>
                  <a:lnTo>
                    <a:pt x="9461500" y="19050000"/>
                  </a:lnTo>
                  <a:close/>
                </a:path>
              </a:pathLst>
            </a:custGeom>
            <a:blipFill>
              <a:blip r:embed="rId5"/>
              <a:stretch>
                <a:fillRect l="-83" r="-83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647286" y="1713597"/>
            <a:ext cx="4993839" cy="1543550"/>
          </a:xfrm>
          <a:custGeom>
            <a:avLst/>
            <a:gdLst/>
            <a:ahLst/>
            <a:cxnLst/>
            <a:rect l="l" t="t" r="r" b="b"/>
            <a:pathLst>
              <a:path w="4993839" h="1543550">
                <a:moveTo>
                  <a:pt x="0" y="0"/>
                </a:moveTo>
                <a:lnTo>
                  <a:pt x="4993840" y="0"/>
                </a:lnTo>
                <a:lnTo>
                  <a:pt x="4993840" y="1543551"/>
                </a:lnTo>
                <a:lnTo>
                  <a:pt x="0" y="1543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TextBox 12"/>
          <p:cNvSpPr txBox="1"/>
          <p:nvPr/>
        </p:nvSpPr>
        <p:spPr>
          <a:xfrm>
            <a:off x="-2433650" y="-41160"/>
            <a:ext cx="9268562" cy="1875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19"/>
              </a:lnSpc>
            </a:pPr>
            <a:r>
              <a:rPr lang="en-US" sz="9799" spc="1469">
                <a:solidFill>
                  <a:srgbClr val="9B4819"/>
                </a:solidFill>
                <a:ea typeface="王漢宗顏楷體"/>
              </a:rPr>
              <a:t>前言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11625" y="3546666"/>
            <a:ext cx="6023287" cy="4573971"/>
            <a:chOff x="0" y="0"/>
            <a:chExt cx="8031049" cy="6098627"/>
          </a:xfrm>
        </p:grpSpPr>
        <p:sp>
          <p:nvSpPr>
            <p:cNvPr id="14" name="TextBox 14"/>
            <p:cNvSpPr txBox="1"/>
            <p:nvPr/>
          </p:nvSpPr>
          <p:spPr>
            <a:xfrm>
              <a:off x="125" y="3428729"/>
              <a:ext cx="8030924" cy="1786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53744" lvl="1" indent="-476872" algn="l">
                <a:lnSpc>
                  <a:spcPts val="5301"/>
                </a:lnSpc>
                <a:buFont typeface="Arial"/>
                <a:buChar char="•"/>
              </a:pPr>
              <a:r>
                <a:rPr lang="en-US" sz="4417">
                  <a:solidFill>
                    <a:srgbClr val="9B4819"/>
                  </a:solidFill>
                  <a:ea typeface="芫荽"/>
                </a:rPr>
                <a:t>手工製作日本點心</a:t>
              </a:r>
            </a:p>
            <a:p>
              <a:pPr algn="l">
                <a:lnSpc>
                  <a:spcPts val="5301"/>
                </a:lnSpc>
              </a:pPr>
              <a:endParaRPr lang="en-US" sz="4417">
                <a:solidFill>
                  <a:srgbClr val="9B4819"/>
                </a:solidFill>
                <a:ea typeface="芫荽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030924" cy="9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53744" lvl="1" indent="-476872" algn="l">
                <a:lnSpc>
                  <a:spcPts val="5301"/>
                </a:lnSpc>
                <a:buFont typeface="Arial"/>
                <a:buChar char="•"/>
              </a:pPr>
              <a:r>
                <a:rPr lang="en-US" sz="4417">
                  <a:solidFill>
                    <a:srgbClr val="9B4819"/>
                  </a:solidFill>
                  <a:ea typeface="芫荽"/>
                </a:rPr>
                <a:t>學習用語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5" y="1703574"/>
              <a:ext cx="8030924" cy="9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53744" lvl="1" indent="-476872" algn="l">
                <a:lnSpc>
                  <a:spcPts val="5301"/>
                </a:lnSpc>
                <a:buFont typeface="Arial"/>
                <a:buChar char="•"/>
              </a:pPr>
              <a:r>
                <a:rPr lang="en-US" sz="4417">
                  <a:solidFill>
                    <a:srgbClr val="9B4819"/>
                  </a:solidFill>
                  <a:latin typeface="芫荽"/>
                  <a:ea typeface="芫荽"/>
                </a:rPr>
                <a:t>DIY日本傳統工藝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5" y="5195961"/>
              <a:ext cx="8030924" cy="902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53744" lvl="1" indent="-476872" algn="l">
                <a:lnSpc>
                  <a:spcPts val="5301"/>
                </a:lnSpc>
                <a:buFont typeface="Arial"/>
                <a:buChar char="•"/>
              </a:pPr>
              <a:r>
                <a:rPr lang="en-US" sz="4417">
                  <a:solidFill>
                    <a:srgbClr val="9B4819"/>
                  </a:solidFill>
                  <a:ea typeface="芫荽"/>
                </a:rPr>
                <a:t>了解日本傳統文化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932571" y="1091683"/>
            <a:ext cx="12254674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6667072" y="706426"/>
            <a:ext cx="798662" cy="798662"/>
          </a:xfrm>
          <a:custGeom>
            <a:avLst/>
            <a:gdLst/>
            <a:ahLst/>
            <a:cxnLst/>
            <a:rect l="l" t="t" r="r" b="b"/>
            <a:pathLst>
              <a:path w="798662" h="798662">
                <a:moveTo>
                  <a:pt x="0" y="0"/>
                </a:moveTo>
                <a:lnTo>
                  <a:pt x="798662" y="0"/>
                </a:lnTo>
                <a:lnTo>
                  <a:pt x="798662" y="798662"/>
                </a:lnTo>
                <a:lnTo>
                  <a:pt x="0" y="798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1074420" y="1733170"/>
            <a:ext cx="6159620" cy="7950724"/>
            <a:chOff x="0" y="0"/>
            <a:chExt cx="8212826" cy="1060096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0834" r="20834"/>
            <a:stretch>
              <a:fillRect/>
            </a:stretch>
          </p:blipFill>
          <p:spPr>
            <a:xfrm>
              <a:off x="0" y="0"/>
              <a:ext cx="8212826" cy="1060096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513763" y="5811077"/>
            <a:ext cx="4149591" cy="3872816"/>
            <a:chOff x="0" y="0"/>
            <a:chExt cx="5532787" cy="516375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9663" r="9663"/>
            <a:stretch>
              <a:fillRect/>
            </a:stretch>
          </p:blipFill>
          <p:spPr>
            <a:xfrm>
              <a:off x="0" y="0"/>
              <a:ext cx="5532787" cy="5163755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7513763" y="1733170"/>
            <a:ext cx="4149591" cy="3871852"/>
            <a:chOff x="0" y="0"/>
            <a:chExt cx="5532787" cy="516246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9653" r="9653"/>
            <a:stretch>
              <a:fillRect/>
            </a:stretch>
          </p:blipFill>
          <p:spPr>
            <a:xfrm>
              <a:off x="0" y="0"/>
              <a:ext cx="5532787" cy="5162469"/>
            </a:xfrm>
            <a:prstGeom prst="rect">
              <a:avLst/>
            </a:prstGeom>
          </p:spPr>
        </p:pic>
      </p:grpSp>
      <p:sp>
        <p:nvSpPr>
          <p:cNvPr id="10" name="AutoShape 10"/>
          <p:cNvSpPr/>
          <p:nvPr/>
        </p:nvSpPr>
        <p:spPr>
          <a:xfrm flipV="1">
            <a:off x="12376835" y="7757010"/>
            <a:ext cx="4882404" cy="10426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AutoShape 11"/>
          <p:cNvSpPr/>
          <p:nvPr/>
        </p:nvSpPr>
        <p:spPr>
          <a:xfrm flipV="1">
            <a:off x="12376855" y="3678621"/>
            <a:ext cx="4882404" cy="10426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>
            <a:off x="13916971" y="8201680"/>
            <a:ext cx="4086587" cy="1731227"/>
          </a:xfrm>
          <a:custGeom>
            <a:avLst/>
            <a:gdLst/>
            <a:ahLst/>
            <a:cxnLst/>
            <a:rect l="l" t="t" r="r" b="b"/>
            <a:pathLst>
              <a:path w="4086587" h="1731227">
                <a:moveTo>
                  <a:pt x="0" y="0"/>
                </a:moveTo>
                <a:lnTo>
                  <a:pt x="4086587" y="0"/>
                </a:lnTo>
                <a:lnTo>
                  <a:pt x="4086587" y="1731226"/>
                </a:lnTo>
                <a:lnTo>
                  <a:pt x="0" y="1731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853558"/>
            <a:ext cx="270149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u="none">
                <a:solidFill>
                  <a:srgbClr val="9B4819"/>
                </a:solidFill>
                <a:ea typeface="芫荽"/>
              </a:rPr>
              <a:t>作品集展示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39579" y="1484427"/>
            <a:ext cx="5910053" cy="1538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3"/>
              </a:lnSpc>
              <a:spcBef>
                <a:spcPct val="0"/>
              </a:spcBef>
            </a:pPr>
            <a:r>
              <a:rPr lang="en-US" sz="5780" spc="867">
                <a:solidFill>
                  <a:srgbClr val="9B4819"/>
                </a:solidFill>
                <a:ea typeface="Sモトヤ新楷書 Bold"/>
              </a:rPr>
              <a:t>第一次社團活動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39238" y="4221165"/>
            <a:ext cx="9525" cy="1530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2268200" y="4830029"/>
            <a:ext cx="5472756" cy="1341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spc="1200" dirty="0" err="1">
                <a:solidFill>
                  <a:srgbClr val="000000"/>
                </a:solidFill>
                <a:ea typeface="王漢宗顏楷體"/>
              </a:rPr>
              <a:t>書籤製作</a:t>
            </a:r>
            <a:endParaRPr lang="en-US" sz="8000" spc="1200" dirty="0">
              <a:solidFill>
                <a:srgbClr val="000000"/>
              </a:solidFill>
              <a:ea typeface="王漢宗顏楷體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33450"/>
            <a:ext cx="8277787" cy="8324850"/>
            <a:chOff x="0" y="0"/>
            <a:chExt cx="61814366" cy="6216580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61669584" cy="62021029"/>
            </a:xfrm>
            <a:custGeom>
              <a:avLst/>
              <a:gdLst/>
              <a:ahLst/>
              <a:cxnLst/>
              <a:rect l="l" t="t" r="r" b="b"/>
              <a:pathLst>
                <a:path w="61669584" h="62021029">
                  <a:moveTo>
                    <a:pt x="0" y="0"/>
                  </a:moveTo>
                  <a:lnTo>
                    <a:pt x="61669584" y="0"/>
                  </a:lnTo>
                  <a:lnTo>
                    <a:pt x="61669584" y="62021029"/>
                  </a:lnTo>
                  <a:lnTo>
                    <a:pt x="0" y="62021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5ED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1814366" cy="62165812"/>
            </a:xfrm>
            <a:custGeom>
              <a:avLst/>
              <a:gdLst/>
              <a:ahLst/>
              <a:cxnLst/>
              <a:rect l="l" t="t" r="r" b="b"/>
              <a:pathLst>
                <a:path w="61814366" h="62165812">
                  <a:moveTo>
                    <a:pt x="61669588" y="62021027"/>
                  </a:moveTo>
                  <a:lnTo>
                    <a:pt x="61814366" y="62021027"/>
                  </a:lnTo>
                  <a:lnTo>
                    <a:pt x="61814366" y="62165812"/>
                  </a:lnTo>
                  <a:lnTo>
                    <a:pt x="61669588" y="62165812"/>
                  </a:lnTo>
                  <a:lnTo>
                    <a:pt x="61669588" y="620210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2021027"/>
                  </a:lnTo>
                  <a:lnTo>
                    <a:pt x="0" y="62021027"/>
                  </a:lnTo>
                  <a:lnTo>
                    <a:pt x="0" y="144780"/>
                  </a:lnTo>
                  <a:close/>
                  <a:moveTo>
                    <a:pt x="0" y="62021027"/>
                  </a:moveTo>
                  <a:lnTo>
                    <a:pt x="144780" y="62021027"/>
                  </a:lnTo>
                  <a:lnTo>
                    <a:pt x="144780" y="62165812"/>
                  </a:lnTo>
                  <a:lnTo>
                    <a:pt x="0" y="62165812"/>
                  </a:lnTo>
                  <a:lnTo>
                    <a:pt x="0" y="62021027"/>
                  </a:lnTo>
                  <a:close/>
                  <a:moveTo>
                    <a:pt x="61669588" y="144780"/>
                  </a:moveTo>
                  <a:lnTo>
                    <a:pt x="61814366" y="144780"/>
                  </a:lnTo>
                  <a:lnTo>
                    <a:pt x="61814366" y="62021027"/>
                  </a:lnTo>
                  <a:lnTo>
                    <a:pt x="61669588" y="62021027"/>
                  </a:lnTo>
                  <a:lnTo>
                    <a:pt x="61669588" y="144780"/>
                  </a:lnTo>
                  <a:close/>
                  <a:moveTo>
                    <a:pt x="144780" y="62021027"/>
                  </a:moveTo>
                  <a:lnTo>
                    <a:pt x="61669588" y="62021027"/>
                  </a:lnTo>
                  <a:lnTo>
                    <a:pt x="61669588" y="62165812"/>
                  </a:lnTo>
                  <a:lnTo>
                    <a:pt x="144780" y="62165812"/>
                  </a:lnTo>
                  <a:lnTo>
                    <a:pt x="144780" y="62021027"/>
                  </a:lnTo>
                  <a:close/>
                  <a:moveTo>
                    <a:pt x="61669588" y="0"/>
                  </a:moveTo>
                  <a:lnTo>
                    <a:pt x="61814366" y="0"/>
                  </a:lnTo>
                  <a:lnTo>
                    <a:pt x="61814366" y="144780"/>
                  </a:lnTo>
                  <a:lnTo>
                    <a:pt x="61669588" y="144780"/>
                  </a:lnTo>
                  <a:lnTo>
                    <a:pt x="616695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1669588" y="0"/>
                  </a:lnTo>
                  <a:lnTo>
                    <a:pt x="616695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725378" y="1671243"/>
            <a:ext cx="6884431" cy="6849263"/>
          </a:xfrm>
          <a:custGeom>
            <a:avLst/>
            <a:gdLst/>
            <a:ahLst/>
            <a:cxnLst/>
            <a:rect l="l" t="t" r="r" b="b"/>
            <a:pathLst>
              <a:path w="6884431" h="6849263">
                <a:moveTo>
                  <a:pt x="0" y="0"/>
                </a:moveTo>
                <a:lnTo>
                  <a:pt x="6884431" y="0"/>
                </a:lnTo>
                <a:lnTo>
                  <a:pt x="6884431" y="6849264"/>
                </a:lnTo>
                <a:lnTo>
                  <a:pt x="0" y="6849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069" r="-1606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4559537" y="6286500"/>
            <a:ext cx="3220809" cy="3286540"/>
          </a:xfrm>
          <a:custGeom>
            <a:avLst/>
            <a:gdLst/>
            <a:ahLst/>
            <a:cxnLst/>
            <a:rect l="l" t="t" r="r" b="b"/>
            <a:pathLst>
              <a:path w="3220809" h="3286540">
                <a:moveTo>
                  <a:pt x="0" y="0"/>
                </a:moveTo>
                <a:lnTo>
                  <a:pt x="3220808" y="0"/>
                </a:lnTo>
                <a:lnTo>
                  <a:pt x="3220808" y="3286540"/>
                </a:lnTo>
                <a:lnTo>
                  <a:pt x="0" y="3286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10202610" y="514393"/>
            <a:ext cx="658044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9B4819"/>
                </a:solidFill>
                <a:ea typeface="Sモトヤ新楷書"/>
              </a:rPr>
              <a:t>第三次社團活動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01782" y="4245614"/>
            <a:ext cx="4647818" cy="1222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  <a:spcBef>
                <a:spcPct val="0"/>
              </a:spcBef>
            </a:pPr>
            <a:r>
              <a:rPr lang="en-US" sz="7300" spc="1095" dirty="0" err="1">
                <a:solidFill>
                  <a:srgbClr val="000000"/>
                </a:solidFill>
                <a:ea typeface="王漢宗顏楷體"/>
              </a:rPr>
              <a:t>彩繪摩達</a:t>
            </a:r>
            <a:endParaRPr lang="en-US" sz="7300" spc="1095" dirty="0">
              <a:solidFill>
                <a:srgbClr val="000000"/>
              </a:solidFill>
              <a:ea typeface="王漢宗顏楷體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55135" y="1028700"/>
            <a:ext cx="7904165" cy="8229600"/>
            <a:chOff x="0" y="0"/>
            <a:chExt cx="59024347" cy="6145453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58879565" cy="61309749"/>
            </a:xfrm>
            <a:custGeom>
              <a:avLst/>
              <a:gdLst/>
              <a:ahLst/>
              <a:cxnLst/>
              <a:rect l="l" t="t" r="r" b="b"/>
              <a:pathLst>
                <a:path w="58879565" h="61309749">
                  <a:moveTo>
                    <a:pt x="0" y="0"/>
                  </a:moveTo>
                  <a:lnTo>
                    <a:pt x="58879565" y="0"/>
                  </a:lnTo>
                  <a:lnTo>
                    <a:pt x="58879565" y="61309749"/>
                  </a:lnTo>
                  <a:lnTo>
                    <a:pt x="0" y="61309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BDD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9024348" cy="61454531"/>
            </a:xfrm>
            <a:custGeom>
              <a:avLst/>
              <a:gdLst/>
              <a:ahLst/>
              <a:cxnLst/>
              <a:rect l="l" t="t" r="r" b="b"/>
              <a:pathLst>
                <a:path w="59024348" h="61454531">
                  <a:moveTo>
                    <a:pt x="58879569" y="61309752"/>
                  </a:moveTo>
                  <a:lnTo>
                    <a:pt x="59024348" y="61309752"/>
                  </a:lnTo>
                  <a:lnTo>
                    <a:pt x="59024348" y="61454531"/>
                  </a:lnTo>
                  <a:lnTo>
                    <a:pt x="58879569" y="61454531"/>
                  </a:lnTo>
                  <a:lnTo>
                    <a:pt x="58879569" y="6130975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309752"/>
                  </a:lnTo>
                  <a:lnTo>
                    <a:pt x="0" y="61309752"/>
                  </a:lnTo>
                  <a:lnTo>
                    <a:pt x="0" y="144780"/>
                  </a:lnTo>
                  <a:close/>
                  <a:moveTo>
                    <a:pt x="0" y="61309752"/>
                  </a:moveTo>
                  <a:lnTo>
                    <a:pt x="144780" y="61309752"/>
                  </a:lnTo>
                  <a:lnTo>
                    <a:pt x="144780" y="61454531"/>
                  </a:lnTo>
                  <a:lnTo>
                    <a:pt x="0" y="61454531"/>
                  </a:lnTo>
                  <a:lnTo>
                    <a:pt x="0" y="61309752"/>
                  </a:lnTo>
                  <a:close/>
                  <a:moveTo>
                    <a:pt x="58879569" y="144780"/>
                  </a:moveTo>
                  <a:lnTo>
                    <a:pt x="59024348" y="144780"/>
                  </a:lnTo>
                  <a:lnTo>
                    <a:pt x="59024348" y="61309752"/>
                  </a:lnTo>
                  <a:lnTo>
                    <a:pt x="58879569" y="61309752"/>
                  </a:lnTo>
                  <a:lnTo>
                    <a:pt x="58879569" y="144780"/>
                  </a:lnTo>
                  <a:close/>
                  <a:moveTo>
                    <a:pt x="144780" y="61309752"/>
                  </a:moveTo>
                  <a:lnTo>
                    <a:pt x="58879569" y="61309752"/>
                  </a:lnTo>
                  <a:lnTo>
                    <a:pt x="58879569" y="61454531"/>
                  </a:lnTo>
                  <a:lnTo>
                    <a:pt x="144780" y="61454531"/>
                  </a:lnTo>
                  <a:lnTo>
                    <a:pt x="144780" y="61309752"/>
                  </a:lnTo>
                  <a:close/>
                  <a:moveTo>
                    <a:pt x="58879569" y="0"/>
                  </a:moveTo>
                  <a:lnTo>
                    <a:pt x="59024348" y="0"/>
                  </a:lnTo>
                  <a:lnTo>
                    <a:pt x="59024348" y="144780"/>
                  </a:lnTo>
                  <a:lnTo>
                    <a:pt x="58879569" y="144780"/>
                  </a:lnTo>
                  <a:lnTo>
                    <a:pt x="588795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879569" y="0"/>
                  </a:lnTo>
                  <a:lnTo>
                    <a:pt x="588795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7904165" cy="8229600"/>
            <a:chOff x="0" y="0"/>
            <a:chExt cx="59024347" cy="61454530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58879565" cy="61309749"/>
            </a:xfrm>
            <a:custGeom>
              <a:avLst/>
              <a:gdLst/>
              <a:ahLst/>
              <a:cxnLst/>
              <a:rect l="l" t="t" r="r" b="b"/>
              <a:pathLst>
                <a:path w="58879565" h="61309749">
                  <a:moveTo>
                    <a:pt x="0" y="0"/>
                  </a:moveTo>
                  <a:lnTo>
                    <a:pt x="58879565" y="0"/>
                  </a:lnTo>
                  <a:lnTo>
                    <a:pt x="58879565" y="61309749"/>
                  </a:lnTo>
                  <a:lnTo>
                    <a:pt x="0" y="61309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FCC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9024348" cy="61454531"/>
            </a:xfrm>
            <a:custGeom>
              <a:avLst/>
              <a:gdLst/>
              <a:ahLst/>
              <a:cxnLst/>
              <a:rect l="l" t="t" r="r" b="b"/>
              <a:pathLst>
                <a:path w="59024348" h="61454531">
                  <a:moveTo>
                    <a:pt x="58879569" y="61309752"/>
                  </a:moveTo>
                  <a:lnTo>
                    <a:pt x="59024348" y="61309752"/>
                  </a:lnTo>
                  <a:lnTo>
                    <a:pt x="59024348" y="61454531"/>
                  </a:lnTo>
                  <a:lnTo>
                    <a:pt x="58879569" y="61454531"/>
                  </a:lnTo>
                  <a:lnTo>
                    <a:pt x="58879569" y="6130975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309752"/>
                  </a:lnTo>
                  <a:lnTo>
                    <a:pt x="0" y="61309752"/>
                  </a:lnTo>
                  <a:lnTo>
                    <a:pt x="0" y="144780"/>
                  </a:lnTo>
                  <a:close/>
                  <a:moveTo>
                    <a:pt x="0" y="61309752"/>
                  </a:moveTo>
                  <a:lnTo>
                    <a:pt x="144780" y="61309752"/>
                  </a:lnTo>
                  <a:lnTo>
                    <a:pt x="144780" y="61454531"/>
                  </a:lnTo>
                  <a:lnTo>
                    <a:pt x="0" y="61454531"/>
                  </a:lnTo>
                  <a:lnTo>
                    <a:pt x="0" y="61309752"/>
                  </a:lnTo>
                  <a:close/>
                  <a:moveTo>
                    <a:pt x="58879569" y="144780"/>
                  </a:moveTo>
                  <a:lnTo>
                    <a:pt x="59024348" y="144780"/>
                  </a:lnTo>
                  <a:lnTo>
                    <a:pt x="59024348" y="61309752"/>
                  </a:lnTo>
                  <a:lnTo>
                    <a:pt x="58879569" y="61309752"/>
                  </a:lnTo>
                  <a:lnTo>
                    <a:pt x="58879569" y="144780"/>
                  </a:lnTo>
                  <a:close/>
                  <a:moveTo>
                    <a:pt x="144780" y="61309752"/>
                  </a:moveTo>
                  <a:lnTo>
                    <a:pt x="58879569" y="61309752"/>
                  </a:lnTo>
                  <a:lnTo>
                    <a:pt x="58879569" y="61454531"/>
                  </a:lnTo>
                  <a:lnTo>
                    <a:pt x="144780" y="61454531"/>
                  </a:lnTo>
                  <a:lnTo>
                    <a:pt x="144780" y="61309752"/>
                  </a:lnTo>
                  <a:close/>
                  <a:moveTo>
                    <a:pt x="58879569" y="0"/>
                  </a:moveTo>
                  <a:lnTo>
                    <a:pt x="59024348" y="0"/>
                  </a:lnTo>
                  <a:lnTo>
                    <a:pt x="59024348" y="144780"/>
                  </a:lnTo>
                  <a:lnTo>
                    <a:pt x="58879569" y="144780"/>
                  </a:lnTo>
                  <a:lnTo>
                    <a:pt x="588795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879569" y="0"/>
                  </a:lnTo>
                  <a:lnTo>
                    <a:pt x="588795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800935" y="1783399"/>
            <a:ext cx="2638213" cy="3064838"/>
            <a:chOff x="0" y="0"/>
            <a:chExt cx="546608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14000" r="-14000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173992" y="2840674"/>
            <a:ext cx="2653796" cy="3082941"/>
            <a:chOff x="0" y="0"/>
            <a:chExt cx="546608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4000" r="-13999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317626" y="5415842"/>
            <a:ext cx="2989591" cy="3473038"/>
            <a:chOff x="0" y="0"/>
            <a:chExt cx="546608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4000" r="-13999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6260483" y="8337949"/>
            <a:ext cx="1490816" cy="1501737"/>
          </a:xfrm>
          <a:custGeom>
            <a:avLst/>
            <a:gdLst/>
            <a:ahLst/>
            <a:cxnLst/>
            <a:rect l="l" t="t" r="r" b="b"/>
            <a:pathLst>
              <a:path w="1490816" h="1501737">
                <a:moveTo>
                  <a:pt x="0" y="0"/>
                </a:moveTo>
                <a:lnTo>
                  <a:pt x="1490815" y="0"/>
                </a:lnTo>
                <a:lnTo>
                  <a:pt x="1490815" y="1501737"/>
                </a:lnTo>
                <a:lnTo>
                  <a:pt x="0" y="15017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4" name="Freeform 24"/>
          <p:cNvSpPr/>
          <p:nvPr/>
        </p:nvSpPr>
        <p:spPr>
          <a:xfrm>
            <a:off x="11669547" y="3943251"/>
            <a:ext cx="1251889" cy="1200249"/>
          </a:xfrm>
          <a:custGeom>
            <a:avLst/>
            <a:gdLst/>
            <a:ahLst/>
            <a:cxnLst/>
            <a:rect l="l" t="t" r="r" b="b"/>
            <a:pathLst>
              <a:path w="1251889" h="1200249">
                <a:moveTo>
                  <a:pt x="0" y="0"/>
                </a:moveTo>
                <a:lnTo>
                  <a:pt x="1251889" y="0"/>
                </a:lnTo>
                <a:lnTo>
                  <a:pt x="1251889" y="1200249"/>
                </a:lnTo>
                <a:lnTo>
                  <a:pt x="0" y="12002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5" name="Freeform 25"/>
          <p:cNvSpPr/>
          <p:nvPr/>
        </p:nvSpPr>
        <p:spPr>
          <a:xfrm>
            <a:off x="16816033" y="1517910"/>
            <a:ext cx="886534" cy="1588253"/>
          </a:xfrm>
          <a:custGeom>
            <a:avLst/>
            <a:gdLst/>
            <a:ahLst/>
            <a:cxnLst/>
            <a:rect l="l" t="t" r="r" b="b"/>
            <a:pathLst>
              <a:path w="886534" h="1588253">
                <a:moveTo>
                  <a:pt x="0" y="0"/>
                </a:moveTo>
                <a:lnTo>
                  <a:pt x="886534" y="0"/>
                </a:lnTo>
                <a:lnTo>
                  <a:pt x="886534" y="1588253"/>
                </a:lnTo>
                <a:lnTo>
                  <a:pt x="0" y="1588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6" name="Freeform 26"/>
          <p:cNvSpPr/>
          <p:nvPr/>
        </p:nvSpPr>
        <p:spPr>
          <a:xfrm>
            <a:off x="653143" y="8124728"/>
            <a:ext cx="2764798" cy="2000708"/>
          </a:xfrm>
          <a:custGeom>
            <a:avLst/>
            <a:gdLst/>
            <a:ahLst/>
            <a:cxnLst/>
            <a:rect l="l" t="t" r="r" b="b"/>
            <a:pathLst>
              <a:path w="2764798" h="2000708">
                <a:moveTo>
                  <a:pt x="0" y="0"/>
                </a:moveTo>
                <a:lnTo>
                  <a:pt x="2764798" y="0"/>
                </a:lnTo>
                <a:lnTo>
                  <a:pt x="2764798" y="2000708"/>
                </a:lnTo>
                <a:lnTo>
                  <a:pt x="0" y="2000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7" name="TextBox 27"/>
          <p:cNvSpPr txBox="1"/>
          <p:nvPr/>
        </p:nvSpPr>
        <p:spPr>
          <a:xfrm>
            <a:off x="1906905" y="1126174"/>
            <a:ext cx="658044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9B4819"/>
                </a:solidFill>
                <a:ea typeface="Sモトヤ新楷書"/>
              </a:rPr>
              <a:t>第四次社團活動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43698" y="4260635"/>
            <a:ext cx="6702454" cy="1222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  <a:spcBef>
                <a:spcPct val="0"/>
              </a:spcBef>
            </a:pPr>
            <a:r>
              <a:rPr lang="en-US" sz="7300" spc="1095" dirty="0" err="1">
                <a:solidFill>
                  <a:srgbClr val="000000"/>
                </a:solidFill>
                <a:ea typeface="王漢宗顏楷體"/>
              </a:rPr>
              <a:t>三色團子製作</a:t>
            </a:r>
            <a:endParaRPr lang="en-US" sz="7300" spc="1095" dirty="0">
              <a:solidFill>
                <a:srgbClr val="000000"/>
              </a:solidFill>
              <a:ea typeface="王漢宗顏楷體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13446" y="885825"/>
            <a:ext cx="7904165" cy="8229600"/>
            <a:chOff x="0" y="0"/>
            <a:chExt cx="59024347" cy="6145453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58879565" cy="61309749"/>
            </a:xfrm>
            <a:custGeom>
              <a:avLst/>
              <a:gdLst/>
              <a:ahLst/>
              <a:cxnLst/>
              <a:rect l="l" t="t" r="r" b="b"/>
              <a:pathLst>
                <a:path w="58879565" h="61309749">
                  <a:moveTo>
                    <a:pt x="0" y="0"/>
                  </a:moveTo>
                  <a:lnTo>
                    <a:pt x="58879565" y="0"/>
                  </a:lnTo>
                  <a:lnTo>
                    <a:pt x="58879565" y="61309749"/>
                  </a:lnTo>
                  <a:lnTo>
                    <a:pt x="0" y="61309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C5E2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9024348" cy="61454531"/>
            </a:xfrm>
            <a:custGeom>
              <a:avLst/>
              <a:gdLst/>
              <a:ahLst/>
              <a:cxnLst/>
              <a:rect l="l" t="t" r="r" b="b"/>
              <a:pathLst>
                <a:path w="59024348" h="61454531">
                  <a:moveTo>
                    <a:pt x="58879569" y="61309752"/>
                  </a:moveTo>
                  <a:lnTo>
                    <a:pt x="59024348" y="61309752"/>
                  </a:lnTo>
                  <a:lnTo>
                    <a:pt x="59024348" y="61454531"/>
                  </a:lnTo>
                  <a:lnTo>
                    <a:pt x="58879569" y="61454531"/>
                  </a:lnTo>
                  <a:lnTo>
                    <a:pt x="58879569" y="6130975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309752"/>
                  </a:lnTo>
                  <a:lnTo>
                    <a:pt x="0" y="61309752"/>
                  </a:lnTo>
                  <a:lnTo>
                    <a:pt x="0" y="144780"/>
                  </a:lnTo>
                  <a:close/>
                  <a:moveTo>
                    <a:pt x="0" y="61309752"/>
                  </a:moveTo>
                  <a:lnTo>
                    <a:pt x="144780" y="61309752"/>
                  </a:lnTo>
                  <a:lnTo>
                    <a:pt x="144780" y="61454531"/>
                  </a:lnTo>
                  <a:lnTo>
                    <a:pt x="0" y="61454531"/>
                  </a:lnTo>
                  <a:lnTo>
                    <a:pt x="0" y="61309752"/>
                  </a:lnTo>
                  <a:close/>
                  <a:moveTo>
                    <a:pt x="58879569" y="144780"/>
                  </a:moveTo>
                  <a:lnTo>
                    <a:pt x="59024348" y="144780"/>
                  </a:lnTo>
                  <a:lnTo>
                    <a:pt x="59024348" y="61309752"/>
                  </a:lnTo>
                  <a:lnTo>
                    <a:pt x="58879569" y="61309752"/>
                  </a:lnTo>
                  <a:lnTo>
                    <a:pt x="58879569" y="144780"/>
                  </a:lnTo>
                  <a:close/>
                  <a:moveTo>
                    <a:pt x="144780" y="61309752"/>
                  </a:moveTo>
                  <a:lnTo>
                    <a:pt x="58879569" y="61309752"/>
                  </a:lnTo>
                  <a:lnTo>
                    <a:pt x="58879569" y="61454531"/>
                  </a:lnTo>
                  <a:lnTo>
                    <a:pt x="144780" y="61454531"/>
                  </a:lnTo>
                  <a:lnTo>
                    <a:pt x="144780" y="61309752"/>
                  </a:lnTo>
                  <a:close/>
                  <a:moveTo>
                    <a:pt x="58879569" y="0"/>
                  </a:moveTo>
                  <a:lnTo>
                    <a:pt x="59024348" y="0"/>
                  </a:lnTo>
                  <a:lnTo>
                    <a:pt x="59024348" y="144780"/>
                  </a:lnTo>
                  <a:lnTo>
                    <a:pt x="58879569" y="144780"/>
                  </a:lnTo>
                  <a:lnTo>
                    <a:pt x="588795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879569" y="0"/>
                  </a:lnTo>
                  <a:lnTo>
                    <a:pt x="588795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adFill rotWithShape="1">
              <a:gsLst>
                <a:gs pos="0">
                  <a:srgbClr val="B9BBDD">
                    <a:alpha val="100000"/>
                  </a:srgbClr>
                </a:gs>
                <a:gs pos="100000">
                  <a:srgbClr val="715771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36377" y="479737"/>
            <a:ext cx="5452773" cy="4533717"/>
            <a:chOff x="0" y="0"/>
            <a:chExt cx="6299200" cy="52374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99200" cy="5237480"/>
            </a:xfrm>
            <a:custGeom>
              <a:avLst/>
              <a:gdLst/>
              <a:ahLst/>
              <a:cxnLst/>
              <a:rect l="l" t="t" r="r" b="b"/>
              <a:pathLst>
                <a:path w="6299200" h="5237480">
                  <a:moveTo>
                    <a:pt x="6299200" y="5237480"/>
                  </a:moveTo>
                  <a:lnTo>
                    <a:pt x="0" y="523748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5237480"/>
                  </a:lnTo>
                  <a:close/>
                </a:path>
              </a:pathLst>
            </a:custGeom>
            <a:blipFill>
              <a:blip r:embed="rId2"/>
              <a:stretch>
                <a:fillRect l="-5430" r="-5430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299200" cy="5237480"/>
            </a:xfrm>
            <a:custGeom>
              <a:avLst/>
              <a:gdLst/>
              <a:ahLst/>
              <a:cxnLst/>
              <a:rect l="l" t="t" r="r" b="b"/>
              <a:pathLst>
                <a:path w="6299200" h="5237480">
                  <a:moveTo>
                    <a:pt x="6299200" y="5237480"/>
                  </a:moveTo>
                  <a:lnTo>
                    <a:pt x="0" y="523748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5237480"/>
                  </a:lnTo>
                  <a:close/>
                </a:path>
              </a:pathLst>
            </a:custGeom>
            <a:blipFill>
              <a:blip r:embed="rId3"/>
              <a:stretch>
                <a:fillRect l="-12" r="-12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226086" y="5412736"/>
            <a:ext cx="6509700" cy="4263524"/>
            <a:chOff x="0" y="0"/>
            <a:chExt cx="6286500" cy="41173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86500" cy="4117340"/>
            </a:xfrm>
            <a:custGeom>
              <a:avLst/>
              <a:gdLst/>
              <a:ahLst/>
              <a:cxnLst/>
              <a:rect l="l" t="t" r="r" b="b"/>
              <a:pathLst>
                <a:path w="6286500" h="4117340">
                  <a:moveTo>
                    <a:pt x="6286500" y="4117340"/>
                  </a:moveTo>
                  <a:lnTo>
                    <a:pt x="0" y="4117340"/>
                  </a:lnTo>
                  <a:lnTo>
                    <a:pt x="0" y="0"/>
                  </a:lnTo>
                  <a:lnTo>
                    <a:pt x="6286500" y="0"/>
                  </a:lnTo>
                  <a:lnTo>
                    <a:pt x="6286500" y="4117340"/>
                  </a:lnTo>
                  <a:close/>
                </a:path>
              </a:pathLst>
            </a:custGeom>
            <a:blipFill>
              <a:blip r:embed="rId4"/>
              <a:stretch>
                <a:fillRect t="-7256" b="-725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286500" cy="4117340"/>
            </a:xfrm>
            <a:custGeom>
              <a:avLst/>
              <a:gdLst/>
              <a:ahLst/>
              <a:cxnLst/>
              <a:rect l="l" t="t" r="r" b="b"/>
              <a:pathLst>
                <a:path w="6286500" h="4117340">
                  <a:moveTo>
                    <a:pt x="6286500" y="4117340"/>
                  </a:moveTo>
                  <a:lnTo>
                    <a:pt x="0" y="4117340"/>
                  </a:lnTo>
                  <a:lnTo>
                    <a:pt x="0" y="0"/>
                  </a:lnTo>
                  <a:lnTo>
                    <a:pt x="6286500" y="0"/>
                  </a:lnTo>
                  <a:lnTo>
                    <a:pt x="6286500" y="4117340"/>
                  </a:lnTo>
                  <a:close/>
                </a:path>
              </a:pathLst>
            </a:custGeom>
            <a:blipFill>
              <a:blip r:embed="rId5"/>
              <a:stretch>
                <a:fillRect l="-91" r="-91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166885" y="1296226"/>
            <a:ext cx="3168827" cy="3292288"/>
          </a:xfrm>
          <a:custGeom>
            <a:avLst/>
            <a:gdLst/>
            <a:ahLst/>
            <a:cxnLst/>
            <a:rect l="l" t="t" r="r" b="b"/>
            <a:pathLst>
              <a:path w="3168827" h="3292288">
                <a:moveTo>
                  <a:pt x="0" y="0"/>
                </a:moveTo>
                <a:lnTo>
                  <a:pt x="3168827" y="0"/>
                </a:lnTo>
                <a:lnTo>
                  <a:pt x="3168827" y="3292288"/>
                </a:lnTo>
                <a:lnTo>
                  <a:pt x="0" y="32922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>
            <a:off x="10144125" y="7146293"/>
            <a:ext cx="1614579" cy="2529967"/>
          </a:xfrm>
          <a:custGeom>
            <a:avLst/>
            <a:gdLst/>
            <a:ahLst/>
            <a:cxnLst/>
            <a:rect l="l" t="t" r="r" b="b"/>
            <a:pathLst>
              <a:path w="1614579" h="2529967">
                <a:moveTo>
                  <a:pt x="0" y="0"/>
                </a:moveTo>
                <a:lnTo>
                  <a:pt x="1614579" y="0"/>
                </a:lnTo>
                <a:lnTo>
                  <a:pt x="1614579" y="2529968"/>
                </a:lnTo>
                <a:lnTo>
                  <a:pt x="0" y="2529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0366952" y="1032096"/>
            <a:ext cx="658044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9B4819"/>
                </a:solidFill>
                <a:ea typeface="Sモトヤ新楷書"/>
              </a:rPr>
              <a:t>第五次社團活動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09254" y="4335411"/>
            <a:ext cx="6781906" cy="1222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  <a:spcBef>
                <a:spcPct val="0"/>
              </a:spcBef>
            </a:pPr>
            <a:r>
              <a:rPr lang="en-US" sz="7300" spc="1095" dirty="0" err="1">
                <a:solidFill>
                  <a:srgbClr val="000000"/>
                </a:solidFill>
                <a:ea typeface="王漢宗顏楷體"/>
              </a:rPr>
              <a:t>日本大福製作</a:t>
            </a:r>
            <a:endParaRPr lang="en-US" sz="7300" spc="1095" dirty="0">
              <a:solidFill>
                <a:srgbClr val="000000"/>
              </a:solidFill>
              <a:ea typeface="王漢宗顏楷體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480" y="595765"/>
            <a:ext cx="16927040" cy="9097328"/>
            <a:chOff x="0" y="0"/>
            <a:chExt cx="126402652" cy="67934286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26257871" cy="67789508"/>
            </a:xfrm>
            <a:custGeom>
              <a:avLst/>
              <a:gdLst/>
              <a:ahLst/>
              <a:cxnLst/>
              <a:rect l="l" t="t" r="r" b="b"/>
              <a:pathLst>
                <a:path w="126257871" h="67789508">
                  <a:moveTo>
                    <a:pt x="0" y="0"/>
                  </a:moveTo>
                  <a:lnTo>
                    <a:pt x="126257871" y="0"/>
                  </a:lnTo>
                  <a:lnTo>
                    <a:pt x="126257871" y="67789508"/>
                  </a:lnTo>
                  <a:lnTo>
                    <a:pt x="0" y="677895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5ED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26402654" cy="67934284"/>
            </a:xfrm>
            <a:custGeom>
              <a:avLst/>
              <a:gdLst/>
              <a:ahLst/>
              <a:cxnLst/>
              <a:rect l="l" t="t" r="r" b="b"/>
              <a:pathLst>
                <a:path w="126402654" h="67934284">
                  <a:moveTo>
                    <a:pt x="126257869" y="67789506"/>
                  </a:moveTo>
                  <a:lnTo>
                    <a:pt x="126402654" y="67789506"/>
                  </a:lnTo>
                  <a:lnTo>
                    <a:pt x="126402654" y="67934284"/>
                  </a:lnTo>
                  <a:lnTo>
                    <a:pt x="126257869" y="67934284"/>
                  </a:lnTo>
                  <a:lnTo>
                    <a:pt x="126257869" y="677895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7789506"/>
                  </a:lnTo>
                  <a:lnTo>
                    <a:pt x="0" y="67789506"/>
                  </a:lnTo>
                  <a:lnTo>
                    <a:pt x="0" y="144780"/>
                  </a:lnTo>
                  <a:close/>
                  <a:moveTo>
                    <a:pt x="0" y="67789506"/>
                  </a:moveTo>
                  <a:lnTo>
                    <a:pt x="144780" y="67789506"/>
                  </a:lnTo>
                  <a:lnTo>
                    <a:pt x="144780" y="67934284"/>
                  </a:lnTo>
                  <a:lnTo>
                    <a:pt x="0" y="67934284"/>
                  </a:lnTo>
                  <a:lnTo>
                    <a:pt x="0" y="67789506"/>
                  </a:lnTo>
                  <a:close/>
                  <a:moveTo>
                    <a:pt x="126257869" y="144780"/>
                  </a:moveTo>
                  <a:lnTo>
                    <a:pt x="126402654" y="144780"/>
                  </a:lnTo>
                  <a:lnTo>
                    <a:pt x="126402654" y="67789506"/>
                  </a:lnTo>
                  <a:lnTo>
                    <a:pt x="126257869" y="67789506"/>
                  </a:lnTo>
                  <a:lnTo>
                    <a:pt x="126257869" y="144780"/>
                  </a:lnTo>
                  <a:close/>
                  <a:moveTo>
                    <a:pt x="144780" y="67789506"/>
                  </a:moveTo>
                  <a:lnTo>
                    <a:pt x="126257869" y="67789506"/>
                  </a:lnTo>
                  <a:lnTo>
                    <a:pt x="126257869" y="67934284"/>
                  </a:lnTo>
                  <a:lnTo>
                    <a:pt x="144780" y="67934284"/>
                  </a:lnTo>
                  <a:lnTo>
                    <a:pt x="144780" y="67789506"/>
                  </a:lnTo>
                  <a:close/>
                  <a:moveTo>
                    <a:pt x="126257869" y="0"/>
                  </a:moveTo>
                  <a:lnTo>
                    <a:pt x="126402654" y="0"/>
                  </a:lnTo>
                  <a:lnTo>
                    <a:pt x="126402654" y="144780"/>
                  </a:lnTo>
                  <a:lnTo>
                    <a:pt x="126257869" y="144780"/>
                  </a:lnTo>
                  <a:lnTo>
                    <a:pt x="1262578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6257869" y="0"/>
                  </a:lnTo>
                  <a:lnTo>
                    <a:pt x="1262578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482328" y="1264485"/>
            <a:ext cx="7353725" cy="4260015"/>
          </a:xfrm>
          <a:custGeom>
            <a:avLst/>
            <a:gdLst/>
            <a:ahLst/>
            <a:cxnLst/>
            <a:rect l="l" t="t" r="r" b="b"/>
            <a:pathLst>
              <a:path w="7353725" h="4260015">
                <a:moveTo>
                  <a:pt x="0" y="0"/>
                </a:moveTo>
                <a:lnTo>
                  <a:pt x="7353725" y="0"/>
                </a:lnTo>
                <a:lnTo>
                  <a:pt x="7353725" y="4260015"/>
                </a:lnTo>
                <a:lnTo>
                  <a:pt x="0" y="426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3" b="-1473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AutoShape 7"/>
          <p:cNvSpPr/>
          <p:nvPr/>
        </p:nvSpPr>
        <p:spPr>
          <a:xfrm rot="4836">
            <a:off x="680472" y="6209727"/>
            <a:ext cx="1692705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8" name="Group 8"/>
          <p:cNvGrpSpPr/>
          <p:nvPr/>
        </p:nvGrpSpPr>
        <p:grpSpPr>
          <a:xfrm>
            <a:off x="9482328" y="7552009"/>
            <a:ext cx="6222340" cy="940619"/>
            <a:chOff x="0" y="0"/>
            <a:chExt cx="12830052" cy="1939495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12804652" cy="1914094"/>
            </a:xfrm>
            <a:custGeom>
              <a:avLst/>
              <a:gdLst/>
              <a:ahLst/>
              <a:cxnLst/>
              <a:rect l="l" t="t" r="r" b="b"/>
              <a:pathLst>
                <a:path w="12804652" h="1914094">
                  <a:moveTo>
                    <a:pt x="11847707" y="1914094"/>
                  </a:moveTo>
                  <a:lnTo>
                    <a:pt x="956945" y="1914094"/>
                  </a:lnTo>
                  <a:cubicBezTo>
                    <a:pt x="428371" y="1914094"/>
                    <a:pt x="0" y="1485597"/>
                    <a:pt x="0" y="95704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1847707" y="0"/>
                  </a:lnTo>
                  <a:cubicBezTo>
                    <a:pt x="12376154" y="0"/>
                    <a:pt x="12804652" y="428371"/>
                    <a:pt x="12804652" y="957047"/>
                  </a:cubicBezTo>
                  <a:cubicBezTo>
                    <a:pt x="12804652" y="1485597"/>
                    <a:pt x="12376154" y="1914094"/>
                    <a:pt x="11847707" y="1914094"/>
                  </a:cubicBezTo>
                  <a:close/>
                </a:path>
              </a:pathLst>
            </a:custGeom>
            <a:solidFill>
              <a:srgbClr val="FFF5ED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2830052" cy="1939494"/>
            </a:xfrm>
            <a:custGeom>
              <a:avLst/>
              <a:gdLst/>
              <a:ahLst/>
              <a:cxnLst/>
              <a:rect l="l" t="t" r="r" b="b"/>
              <a:pathLst>
                <a:path w="12830052" h="1939494">
                  <a:moveTo>
                    <a:pt x="11860407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747"/>
                  </a:cubicBezTo>
                  <a:cubicBezTo>
                    <a:pt x="0" y="1504520"/>
                    <a:pt x="434975" y="1939494"/>
                    <a:pt x="969645" y="1939494"/>
                  </a:cubicBezTo>
                  <a:lnTo>
                    <a:pt x="11860407" y="1939494"/>
                  </a:lnTo>
                  <a:cubicBezTo>
                    <a:pt x="12395077" y="1939494"/>
                    <a:pt x="12830052" y="1504520"/>
                    <a:pt x="12830052" y="969747"/>
                  </a:cubicBezTo>
                  <a:cubicBezTo>
                    <a:pt x="12830052" y="434975"/>
                    <a:pt x="12395077" y="0"/>
                    <a:pt x="11860407" y="0"/>
                  </a:cubicBezTo>
                  <a:close/>
                  <a:moveTo>
                    <a:pt x="11860407" y="1914094"/>
                  </a:moveTo>
                  <a:lnTo>
                    <a:pt x="969645" y="1914094"/>
                  </a:lnTo>
                  <a:cubicBezTo>
                    <a:pt x="448945" y="1914094"/>
                    <a:pt x="25400" y="1490550"/>
                    <a:pt x="25400" y="969747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1860407" y="25400"/>
                  </a:lnTo>
                  <a:cubicBezTo>
                    <a:pt x="12381107" y="25400"/>
                    <a:pt x="12804652" y="448945"/>
                    <a:pt x="12804652" y="969747"/>
                  </a:cubicBezTo>
                  <a:cubicBezTo>
                    <a:pt x="12804652" y="1490550"/>
                    <a:pt x="12381107" y="1914094"/>
                    <a:pt x="11860407" y="1914094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65423" y="6573131"/>
            <a:ext cx="658044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 dirty="0" err="1">
                <a:solidFill>
                  <a:srgbClr val="9B4819"/>
                </a:solidFill>
                <a:ea typeface="Sモトヤ新楷書"/>
              </a:rPr>
              <a:t>第六次社團活動</a:t>
            </a:r>
            <a:endParaRPr lang="en-US" sz="6999" dirty="0">
              <a:solidFill>
                <a:srgbClr val="9B4819"/>
              </a:solidFill>
              <a:ea typeface="Sモトヤ新楷書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543544" y="7430381"/>
            <a:ext cx="4099906" cy="1029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91"/>
              </a:lnSpc>
              <a:spcBef>
                <a:spcPct val="0"/>
              </a:spcBef>
            </a:pPr>
            <a:r>
              <a:rPr lang="en-US" sz="6136" spc="920" dirty="0" err="1">
                <a:solidFill>
                  <a:srgbClr val="000000"/>
                </a:solidFill>
                <a:ea typeface="王漢宗顏楷體"/>
              </a:rPr>
              <a:t>撕畫體驗</a:t>
            </a:r>
            <a:endParaRPr lang="en-US" sz="6136" spc="920" dirty="0">
              <a:solidFill>
                <a:srgbClr val="000000"/>
              </a:solidFill>
              <a:ea typeface="王漢宗顏楷體"/>
            </a:endParaRPr>
          </a:p>
        </p:txBody>
      </p:sp>
      <p:pic>
        <p:nvPicPr>
          <p:cNvPr id="14" name="圖片 13" descr="一張含有 花, 室內 的圖片&#10;&#10;自動產生的描述">
            <a:extLst>
              <a:ext uri="{FF2B5EF4-FFF2-40B4-BE49-F238E27FC236}">
                <a16:creationId xmlns:a16="http://schemas.microsoft.com/office/drawing/2014/main" id="{39F40831-9E58-B4D8-614C-0CAA43296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477" r="48587" b="6544"/>
          <a:stretch/>
        </p:blipFill>
        <p:spPr>
          <a:xfrm rot="5400000">
            <a:off x="3080870" y="-115185"/>
            <a:ext cx="4260015" cy="70193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45</Words>
  <Application>Microsoft Office PowerPoint</Application>
  <PresentationFormat>自訂</PresentationFormat>
  <Paragraphs>36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0" baseType="lpstr">
      <vt:lpstr>Arial</vt:lpstr>
      <vt:lpstr>Calibri</vt:lpstr>
      <vt:lpstr>TAN Meringue Bold</vt:lpstr>
      <vt:lpstr>Sモトヤ新楷書 Bold</vt:lpstr>
      <vt:lpstr>Sモトヤ新楷書</vt:lpstr>
      <vt:lpstr>王漢宗顏楷體</vt:lpstr>
      <vt:lpstr>芫荽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日本文化 社團成果</dc:title>
  <dc:creator>張嘉展</dc:creator>
  <cp:lastModifiedBy>嘉展 張</cp:lastModifiedBy>
  <cp:revision>1</cp:revision>
  <dcterms:created xsi:type="dcterms:W3CDTF">2006-08-16T00:00:00Z</dcterms:created>
  <dcterms:modified xsi:type="dcterms:W3CDTF">2024-05-23T04:57:53Z</dcterms:modified>
  <dc:identifier>DAGD9SyfdLM</dc:identifier>
</cp:coreProperties>
</file>