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18288000" cy="10287000"/>
  <p:notesSz cx="6858000" cy="9144000"/>
  <p:embeddedFontLst>
    <p:embeddedFont>
      <p:font typeface="Sモトヤ新楷書" panose="02020500000000000000" charset="-128"/>
      <p:regular r:id="rId14"/>
    </p:embeddedFont>
    <p:embeddedFont>
      <p:font typeface="Sモトヤ新楷書 Bold" panose="02020500000000000000" charset="-128"/>
      <p:regular r:id="rId15"/>
    </p:embeddedFont>
    <p:embeddedFont>
      <p:font typeface="王漢宗顏楷體" panose="02020500000000000000" charset="-120"/>
      <p:regular r:id="rId16"/>
    </p:embeddedFont>
    <p:embeddedFont>
      <p:font typeface="芫荽" panose="02020500000000000000" charset="-120"/>
      <p:regular r:id="rId17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59FEB25-F1EA-4AF2-9FCB-870FF96FC602}" v="2" dt="2024-05-23T04:56:07.35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0" d="100"/>
          <a:sy n="70" d="100"/>
        </p:scale>
        <p:origin x="774" y="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4.fntdata"/><Relationship Id="rId2" Type="http://schemas.openxmlformats.org/officeDocument/2006/relationships/slide" Target="slides/slide1.xml"/><Relationship Id="rId16" Type="http://schemas.openxmlformats.org/officeDocument/2006/relationships/font" Target="fonts/font3.fntdata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font" Target="fonts/font2.fntdata"/><Relationship Id="rId23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1.fntdata"/><Relationship Id="rId22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嘉展 張" userId="56c0cc265fef7f12" providerId="LiveId" clId="{759FEB25-F1EA-4AF2-9FCB-870FF96FC602}"/>
    <pc:docChg chg="undo custSel modSld">
      <pc:chgData name="嘉展 張" userId="56c0cc265fef7f12" providerId="LiveId" clId="{759FEB25-F1EA-4AF2-9FCB-870FF96FC602}" dt="2024-05-23T04:57:35.512" v="75" actId="478"/>
      <pc:docMkLst>
        <pc:docMk/>
      </pc:docMkLst>
      <pc:sldChg chg="delSp modSp mod">
        <pc:chgData name="嘉展 張" userId="56c0cc265fef7f12" providerId="LiveId" clId="{759FEB25-F1EA-4AF2-9FCB-870FF96FC602}" dt="2024-05-23T04:57:35.512" v="75" actId="478"/>
        <pc:sldMkLst>
          <pc:docMk/>
          <pc:sldMk cId="0" sldId="256"/>
        </pc:sldMkLst>
        <pc:spChg chg="mod">
          <ac:chgData name="嘉展 張" userId="56c0cc265fef7f12" providerId="LiveId" clId="{759FEB25-F1EA-4AF2-9FCB-870FF96FC602}" dt="2024-05-23T04:57:28.195" v="71" actId="6549"/>
          <ac:spMkLst>
            <pc:docMk/>
            <pc:sldMk cId="0" sldId="256"/>
            <ac:spMk id="25" creationId="{00000000-0000-0000-0000-000000000000}"/>
          </ac:spMkLst>
        </pc:spChg>
        <pc:spChg chg="del mod">
          <ac:chgData name="嘉展 張" userId="56c0cc265fef7f12" providerId="LiveId" clId="{759FEB25-F1EA-4AF2-9FCB-870FF96FC602}" dt="2024-05-23T04:57:35.512" v="75" actId="478"/>
          <ac:spMkLst>
            <pc:docMk/>
            <pc:sldMk cId="0" sldId="256"/>
            <ac:spMk id="27" creationId="{00000000-0000-0000-0000-000000000000}"/>
          </ac:spMkLst>
        </pc:spChg>
        <pc:grpChg chg="mod">
          <ac:chgData name="嘉展 張" userId="56c0cc265fef7f12" providerId="LiveId" clId="{759FEB25-F1EA-4AF2-9FCB-870FF96FC602}" dt="2024-05-23T04:57:31.194" v="73" actId="1076"/>
          <ac:grpSpMkLst>
            <pc:docMk/>
            <pc:sldMk cId="0" sldId="256"/>
            <ac:grpSpMk id="18" creationId="{00000000-0000-0000-0000-000000000000}"/>
          </ac:grpSpMkLst>
        </pc:grpChg>
      </pc:sldChg>
      <pc:sldChg chg="modSp mod">
        <pc:chgData name="嘉展 張" userId="56c0cc265fef7f12" providerId="LiveId" clId="{759FEB25-F1EA-4AF2-9FCB-870FF96FC602}" dt="2024-05-23T04:48:33.714" v="30"/>
        <pc:sldMkLst>
          <pc:docMk/>
          <pc:sldMk cId="0" sldId="257"/>
        </pc:sldMkLst>
        <pc:spChg chg="mod">
          <ac:chgData name="嘉展 張" userId="56c0cc265fef7f12" providerId="LiveId" clId="{759FEB25-F1EA-4AF2-9FCB-870FF96FC602}" dt="2024-05-23T04:48:33.714" v="30"/>
          <ac:spMkLst>
            <pc:docMk/>
            <pc:sldMk cId="0" sldId="257"/>
            <ac:spMk id="24" creationId="{00000000-0000-0000-0000-000000000000}"/>
          </ac:spMkLst>
        </pc:spChg>
        <pc:spChg chg="mod">
          <ac:chgData name="嘉展 張" userId="56c0cc265fef7f12" providerId="LiveId" clId="{759FEB25-F1EA-4AF2-9FCB-870FF96FC602}" dt="2024-05-23T04:48:06.729" v="16" actId="14100"/>
          <ac:spMkLst>
            <pc:docMk/>
            <pc:sldMk cId="0" sldId="257"/>
            <ac:spMk id="30" creationId="{00000000-0000-0000-0000-000000000000}"/>
          </ac:spMkLst>
        </pc:spChg>
        <pc:spChg chg="mod">
          <ac:chgData name="嘉展 張" userId="56c0cc265fef7f12" providerId="LiveId" clId="{759FEB25-F1EA-4AF2-9FCB-870FF96FC602}" dt="2024-05-23T04:48:13.414" v="18" actId="1076"/>
          <ac:spMkLst>
            <pc:docMk/>
            <pc:sldMk cId="0" sldId="257"/>
            <ac:spMk id="31" creationId="{00000000-0000-0000-0000-000000000000}"/>
          </ac:spMkLst>
        </pc:spChg>
      </pc:sldChg>
      <pc:sldChg chg="modSp mod">
        <pc:chgData name="嘉展 張" userId="56c0cc265fef7f12" providerId="LiveId" clId="{759FEB25-F1EA-4AF2-9FCB-870FF96FC602}" dt="2024-05-23T04:42:38.199" v="1" actId="1076"/>
        <pc:sldMkLst>
          <pc:docMk/>
          <pc:sldMk cId="0" sldId="260"/>
        </pc:sldMkLst>
        <pc:spChg chg="mod">
          <ac:chgData name="嘉展 張" userId="56c0cc265fef7f12" providerId="LiveId" clId="{759FEB25-F1EA-4AF2-9FCB-870FF96FC602}" dt="2024-05-23T04:42:38.199" v="1" actId="1076"/>
          <ac:spMkLst>
            <pc:docMk/>
            <pc:sldMk cId="0" sldId="260"/>
            <ac:spMk id="16" creationId="{00000000-0000-0000-0000-000000000000}"/>
          </ac:spMkLst>
        </pc:spChg>
      </pc:sldChg>
      <pc:sldChg chg="modSp mod">
        <pc:chgData name="嘉展 張" userId="56c0cc265fef7f12" providerId="LiveId" clId="{759FEB25-F1EA-4AF2-9FCB-870FF96FC602}" dt="2024-05-23T04:42:41.385" v="2" actId="14100"/>
        <pc:sldMkLst>
          <pc:docMk/>
          <pc:sldMk cId="0" sldId="261"/>
        </pc:sldMkLst>
        <pc:spChg chg="mod">
          <ac:chgData name="嘉展 張" userId="56c0cc265fef7f12" providerId="LiveId" clId="{759FEB25-F1EA-4AF2-9FCB-870FF96FC602}" dt="2024-05-23T04:42:41.385" v="2" actId="14100"/>
          <ac:spMkLst>
            <pc:docMk/>
            <pc:sldMk cId="0" sldId="261"/>
            <ac:spMk id="8" creationId="{00000000-0000-0000-0000-000000000000}"/>
          </ac:spMkLst>
        </pc:spChg>
      </pc:sldChg>
      <pc:sldChg chg="modSp mod">
        <pc:chgData name="嘉展 張" userId="56c0cc265fef7f12" providerId="LiveId" clId="{759FEB25-F1EA-4AF2-9FCB-870FF96FC602}" dt="2024-05-23T04:42:49.153" v="4" actId="1076"/>
        <pc:sldMkLst>
          <pc:docMk/>
          <pc:sldMk cId="0" sldId="262"/>
        </pc:sldMkLst>
        <pc:spChg chg="mod">
          <ac:chgData name="嘉展 張" userId="56c0cc265fef7f12" providerId="LiveId" clId="{759FEB25-F1EA-4AF2-9FCB-870FF96FC602}" dt="2024-05-23T04:42:49.153" v="4" actId="1076"/>
          <ac:spMkLst>
            <pc:docMk/>
            <pc:sldMk cId="0" sldId="262"/>
            <ac:spMk id="28" creationId="{00000000-0000-0000-0000-000000000000}"/>
          </ac:spMkLst>
        </pc:spChg>
      </pc:sldChg>
      <pc:sldChg chg="modSp mod">
        <pc:chgData name="嘉展 張" userId="56c0cc265fef7f12" providerId="LiveId" clId="{759FEB25-F1EA-4AF2-9FCB-870FF96FC602}" dt="2024-05-23T04:42:58.457" v="8" actId="1076"/>
        <pc:sldMkLst>
          <pc:docMk/>
          <pc:sldMk cId="0" sldId="263"/>
        </pc:sldMkLst>
        <pc:spChg chg="mod">
          <ac:chgData name="嘉展 張" userId="56c0cc265fef7f12" providerId="LiveId" clId="{759FEB25-F1EA-4AF2-9FCB-870FF96FC602}" dt="2024-05-23T04:42:58.457" v="8" actId="1076"/>
          <ac:spMkLst>
            <pc:docMk/>
            <pc:sldMk cId="0" sldId="263"/>
            <ac:spMk id="14" creationId="{00000000-0000-0000-0000-000000000000}"/>
          </ac:spMkLst>
        </pc:spChg>
        <pc:grpChg chg="mod">
          <ac:chgData name="嘉展 張" userId="56c0cc265fef7f12" providerId="LiveId" clId="{759FEB25-F1EA-4AF2-9FCB-870FF96FC602}" dt="2024-05-23T04:42:57.174" v="7" actId="1076"/>
          <ac:grpSpMkLst>
            <pc:docMk/>
            <pc:sldMk cId="0" sldId="263"/>
            <ac:grpSpMk id="2" creationId="{00000000-0000-0000-0000-000000000000}"/>
          </ac:grpSpMkLst>
        </pc:grpChg>
      </pc:sldChg>
      <pc:sldChg chg="addSp delSp modSp mod">
        <pc:chgData name="嘉展 張" userId="56c0cc265fef7f12" providerId="LiveId" clId="{759FEB25-F1EA-4AF2-9FCB-870FF96FC602}" dt="2024-05-23T04:56:07.350" v="42"/>
        <pc:sldMkLst>
          <pc:docMk/>
          <pc:sldMk cId="0" sldId="264"/>
        </pc:sldMkLst>
        <pc:spChg chg="del">
          <ac:chgData name="嘉展 張" userId="56c0cc265fef7f12" providerId="LiveId" clId="{759FEB25-F1EA-4AF2-9FCB-870FF96FC602}" dt="2024-05-23T04:55:31.457" v="40" actId="478"/>
          <ac:spMkLst>
            <pc:docMk/>
            <pc:sldMk cId="0" sldId="264"/>
            <ac:spMk id="5" creationId="{00000000-0000-0000-0000-000000000000}"/>
          </ac:spMkLst>
        </pc:spChg>
        <pc:spChg chg="mod">
          <ac:chgData name="嘉展 張" userId="56c0cc265fef7f12" providerId="LiveId" clId="{759FEB25-F1EA-4AF2-9FCB-870FF96FC602}" dt="2024-05-23T04:43:23.325" v="15" actId="1076"/>
          <ac:spMkLst>
            <pc:docMk/>
            <pc:sldMk cId="0" sldId="264"/>
            <ac:spMk id="11" creationId="{00000000-0000-0000-0000-000000000000}"/>
          </ac:spMkLst>
        </pc:spChg>
        <pc:spChg chg="mod">
          <ac:chgData name="嘉展 張" userId="56c0cc265fef7f12" providerId="LiveId" clId="{759FEB25-F1EA-4AF2-9FCB-870FF96FC602}" dt="2024-05-23T04:43:08.371" v="12" actId="1076"/>
          <ac:spMkLst>
            <pc:docMk/>
            <pc:sldMk cId="0" sldId="264"/>
            <ac:spMk id="12" creationId="{00000000-0000-0000-0000-000000000000}"/>
          </ac:spMkLst>
        </pc:spChg>
        <pc:grpChg chg="mod">
          <ac:chgData name="嘉展 張" userId="56c0cc265fef7f12" providerId="LiveId" clId="{759FEB25-F1EA-4AF2-9FCB-870FF96FC602}" dt="2024-05-23T04:43:21.305" v="14" actId="1076"/>
          <ac:grpSpMkLst>
            <pc:docMk/>
            <pc:sldMk cId="0" sldId="264"/>
            <ac:grpSpMk id="2" creationId="{00000000-0000-0000-0000-000000000000}"/>
          </ac:grpSpMkLst>
        </pc:grpChg>
        <pc:grpChg chg="mod">
          <ac:chgData name="嘉展 張" userId="56c0cc265fef7f12" providerId="LiveId" clId="{759FEB25-F1EA-4AF2-9FCB-870FF96FC602}" dt="2024-05-23T04:43:03.251" v="10" actId="14100"/>
          <ac:grpSpMkLst>
            <pc:docMk/>
            <pc:sldMk cId="0" sldId="264"/>
            <ac:grpSpMk id="8" creationId="{00000000-0000-0000-0000-000000000000}"/>
          </ac:grpSpMkLst>
        </pc:grpChg>
        <pc:picChg chg="add mod modCrop">
          <ac:chgData name="嘉展 張" userId="56c0cc265fef7f12" providerId="LiveId" clId="{759FEB25-F1EA-4AF2-9FCB-870FF96FC602}" dt="2024-05-23T04:56:07.350" v="42"/>
          <ac:picMkLst>
            <pc:docMk/>
            <pc:sldMk cId="0" sldId="264"/>
            <ac:picMk id="14" creationId="{39F40831-9E58-B4D8-614C-0CAA43296BAF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5/23/2024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5/23/2024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5/23/2024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5/23/2024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5/23/2024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5/23/2024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5/23/2024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svg"/><Relationship Id="rId4" Type="http://schemas.openxmlformats.org/officeDocument/2006/relationships/image" Target="../media/image3.png"/><Relationship Id="rId9" Type="http://schemas.openxmlformats.org/officeDocument/2006/relationships/image" Target="../media/image8.sv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8.sv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2.svg"/><Relationship Id="rId4" Type="http://schemas.openxmlformats.org/officeDocument/2006/relationships/image" Target="../media/image51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png"/><Relationship Id="rId3" Type="http://schemas.openxmlformats.org/officeDocument/2006/relationships/image" Target="../media/image54.png"/><Relationship Id="rId7" Type="http://schemas.openxmlformats.org/officeDocument/2006/relationships/image" Target="../media/image58.png"/><Relationship Id="rId12" Type="http://schemas.openxmlformats.org/officeDocument/2006/relationships/image" Target="../media/image63.png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7.png"/><Relationship Id="rId11" Type="http://schemas.openxmlformats.org/officeDocument/2006/relationships/image" Target="../media/image62.png"/><Relationship Id="rId5" Type="http://schemas.openxmlformats.org/officeDocument/2006/relationships/image" Target="../media/image56.png"/><Relationship Id="rId10" Type="http://schemas.openxmlformats.org/officeDocument/2006/relationships/image" Target="../media/image61.png"/><Relationship Id="rId4" Type="http://schemas.openxmlformats.org/officeDocument/2006/relationships/image" Target="../media/image55.png"/><Relationship Id="rId9" Type="http://schemas.openxmlformats.org/officeDocument/2006/relationships/image" Target="../media/image60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2.svg"/><Relationship Id="rId7" Type="http://schemas.openxmlformats.org/officeDocument/2006/relationships/image" Target="../media/image4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image" Target="../media/image10.svg"/><Relationship Id="rId4" Type="http://schemas.openxmlformats.org/officeDocument/2006/relationships/image" Target="../media/image9.png"/><Relationship Id="rId9" Type="http://schemas.openxmlformats.org/officeDocument/2006/relationships/image" Target="../media/image6.sv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svg"/><Relationship Id="rId10" Type="http://schemas.openxmlformats.org/officeDocument/2006/relationships/image" Target="../media/image11.png"/><Relationship Id="rId4" Type="http://schemas.openxmlformats.org/officeDocument/2006/relationships/image" Target="../media/image3.png"/><Relationship Id="rId9" Type="http://schemas.openxmlformats.org/officeDocument/2006/relationships/image" Target="../media/image8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7" Type="http://schemas.openxmlformats.org/officeDocument/2006/relationships/image" Target="../media/image17.sv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svg"/><Relationship Id="rId3" Type="http://schemas.openxmlformats.org/officeDocument/2006/relationships/image" Target="../media/image19.svg"/><Relationship Id="rId7" Type="http://schemas.openxmlformats.org/officeDocument/2006/relationships/image" Target="../media/image23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28.jpeg"/><Relationship Id="rId7" Type="http://schemas.openxmlformats.org/officeDocument/2006/relationships/image" Target="../media/image32.pn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svg"/><Relationship Id="rId11" Type="http://schemas.openxmlformats.org/officeDocument/2006/relationships/image" Target="../media/image36.svg"/><Relationship Id="rId5" Type="http://schemas.openxmlformats.org/officeDocument/2006/relationships/image" Target="../media/image30.png"/><Relationship Id="rId10" Type="http://schemas.openxmlformats.org/officeDocument/2006/relationships/image" Target="../media/image35.png"/><Relationship Id="rId4" Type="http://schemas.openxmlformats.org/officeDocument/2006/relationships/image" Target="../media/image29.jpeg"/><Relationship Id="rId9" Type="http://schemas.openxmlformats.org/officeDocument/2006/relationships/image" Target="../media/image34.sv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svg"/><Relationship Id="rId3" Type="http://schemas.openxmlformats.org/officeDocument/2006/relationships/image" Target="../media/image38.png"/><Relationship Id="rId7" Type="http://schemas.openxmlformats.org/officeDocument/2006/relationships/image" Target="../media/image42.pn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4" Type="http://schemas.openxmlformats.org/officeDocument/2006/relationships/image" Target="../media/image39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DEDE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-1683032"/>
            <a:ext cx="18288000" cy="13653064"/>
            <a:chOff x="0" y="0"/>
            <a:chExt cx="24384000" cy="18204086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6096000" cy="6096000"/>
            </a:xfrm>
            <a:custGeom>
              <a:avLst/>
              <a:gdLst/>
              <a:ahLst/>
              <a:cxnLst/>
              <a:rect l="l" t="t" r="r" b="b"/>
              <a:pathLst>
                <a:path w="6096000" h="6096000">
                  <a:moveTo>
                    <a:pt x="0" y="0"/>
                  </a:moveTo>
                  <a:lnTo>
                    <a:pt x="6096000" y="0"/>
                  </a:lnTo>
                  <a:lnTo>
                    <a:pt x="6096000" y="6096000"/>
                  </a:lnTo>
                  <a:lnTo>
                    <a:pt x="0" y="609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3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4" name="Freeform 4"/>
            <p:cNvSpPr/>
            <p:nvPr/>
          </p:nvSpPr>
          <p:spPr>
            <a:xfrm>
              <a:off x="6096000" y="0"/>
              <a:ext cx="6096000" cy="6096000"/>
            </a:xfrm>
            <a:custGeom>
              <a:avLst/>
              <a:gdLst/>
              <a:ahLst/>
              <a:cxnLst/>
              <a:rect l="l" t="t" r="r" b="b"/>
              <a:pathLst>
                <a:path w="6096000" h="6096000">
                  <a:moveTo>
                    <a:pt x="0" y="0"/>
                  </a:moveTo>
                  <a:lnTo>
                    <a:pt x="6096000" y="0"/>
                  </a:lnTo>
                  <a:lnTo>
                    <a:pt x="6096000" y="6096000"/>
                  </a:lnTo>
                  <a:lnTo>
                    <a:pt x="0" y="609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3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5" name="Freeform 5"/>
            <p:cNvSpPr/>
            <p:nvPr/>
          </p:nvSpPr>
          <p:spPr>
            <a:xfrm>
              <a:off x="12192000" y="0"/>
              <a:ext cx="6096000" cy="6096000"/>
            </a:xfrm>
            <a:custGeom>
              <a:avLst/>
              <a:gdLst/>
              <a:ahLst/>
              <a:cxnLst/>
              <a:rect l="l" t="t" r="r" b="b"/>
              <a:pathLst>
                <a:path w="6096000" h="6096000">
                  <a:moveTo>
                    <a:pt x="0" y="0"/>
                  </a:moveTo>
                  <a:lnTo>
                    <a:pt x="6096000" y="0"/>
                  </a:lnTo>
                  <a:lnTo>
                    <a:pt x="6096000" y="6096000"/>
                  </a:lnTo>
                  <a:lnTo>
                    <a:pt x="0" y="609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3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6" name="Freeform 6"/>
            <p:cNvSpPr/>
            <p:nvPr/>
          </p:nvSpPr>
          <p:spPr>
            <a:xfrm>
              <a:off x="18288000" y="0"/>
              <a:ext cx="6096000" cy="6096000"/>
            </a:xfrm>
            <a:custGeom>
              <a:avLst/>
              <a:gdLst/>
              <a:ahLst/>
              <a:cxnLst/>
              <a:rect l="l" t="t" r="r" b="b"/>
              <a:pathLst>
                <a:path w="6096000" h="6096000">
                  <a:moveTo>
                    <a:pt x="0" y="0"/>
                  </a:moveTo>
                  <a:lnTo>
                    <a:pt x="6096000" y="0"/>
                  </a:lnTo>
                  <a:lnTo>
                    <a:pt x="6096000" y="6096000"/>
                  </a:lnTo>
                  <a:lnTo>
                    <a:pt x="0" y="609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3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7" name="Freeform 7"/>
            <p:cNvSpPr/>
            <p:nvPr/>
          </p:nvSpPr>
          <p:spPr>
            <a:xfrm>
              <a:off x="0" y="12108086"/>
              <a:ext cx="6096000" cy="6096000"/>
            </a:xfrm>
            <a:custGeom>
              <a:avLst/>
              <a:gdLst/>
              <a:ahLst/>
              <a:cxnLst/>
              <a:rect l="l" t="t" r="r" b="b"/>
              <a:pathLst>
                <a:path w="6096000" h="6096000">
                  <a:moveTo>
                    <a:pt x="0" y="0"/>
                  </a:moveTo>
                  <a:lnTo>
                    <a:pt x="6096000" y="0"/>
                  </a:lnTo>
                  <a:lnTo>
                    <a:pt x="6096000" y="6096000"/>
                  </a:lnTo>
                  <a:lnTo>
                    <a:pt x="0" y="609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3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8" name="Freeform 8"/>
            <p:cNvSpPr/>
            <p:nvPr/>
          </p:nvSpPr>
          <p:spPr>
            <a:xfrm>
              <a:off x="6096000" y="12108086"/>
              <a:ext cx="6096000" cy="6096000"/>
            </a:xfrm>
            <a:custGeom>
              <a:avLst/>
              <a:gdLst/>
              <a:ahLst/>
              <a:cxnLst/>
              <a:rect l="l" t="t" r="r" b="b"/>
              <a:pathLst>
                <a:path w="6096000" h="6096000">
                  <a:moveTo>
                    <a:pt x="0" y="0"/>
                  </a:moveTo>
                  <a:lnTo>
                    <a:pt x="6096000" y="0"/>
                  </a:lnTo>
                  <a:lnTo>
                    <a:pt x="6096000" y="6096000"/>
                  </a:lnTo>
                  <a:lnTo>
                    <a:pt x="0" y="609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3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9" name="Freeform 9"/>
            <p:cNvSpPr/>
            <p:nvPr/>
          </p:nvSpPr>
          <p:spPr>
            <a:xfrm>
              <a:off x="12192000" y="12108086"/>
              <a:ext cx="6096000" cy="6096000"/>
            </a:xfrm>
            <a:custGeom>
              <a:avLst/>
              <a:gdLst/>
              <a:ahLst/>
              <a:cxnLst/>
              <a:rect l="l" t="t" r="r" b="b"/>
              <a:pathLst>
                <a:path w="6096000" h="6096000">
                  <a:moveTo>
                    <a:pt x="0" y="0"/>
                  </a:moveTo>
                  <a:lnTo>
                    <a:pt x="6096000" y="0"/>
                  </a:lnTo>
                  <a:lnTo>
                    <a:pt x="6096000" y="6096000"/>
                  </a:lnTo>
                  <a:lnTo>
                    <a:pt x="0" y="609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3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10" name="Freeform 10"/>
            <p:cNvSpPr/>
            <p:nvPr/>
          </p:nvSpPr>
          <p:spPr>
            <a:xfrm>
              <a:off x="18288000" y="12108086"/>
              <a:ext cx="6096000" cy="6096000"/>
            </a:xfrm>
            <a:custGeom>
              <a:avLst/>
              <a:gdLst/>
              <a:ahLst/>
              <a:cxnLst/>
              <a:rect l="l" t="t" r="r" b="b"/>
              <a:pathLst>
                <a:path w="6096000" h="6096000">
                  <a:moveTo>
                    <a:pt x="0" y="0"/>
                  </a:moveTo>
                  <a:lnTo>
                    <a:pt x="6096000" y="0"/>
                  </a:lnTo>
                  <a:lnTo>
                    <a:pt x="6096000" y="6096000"/>
                  </a:lnTo>
                  <a:lnTo>
                    <a:pt x="0" y="609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3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11" name="Freeform 11"/>
            <p:cNvSpPr/>
            <p:nvPr/>
          </p:nvSpPr>
          <p:spPr>
            <a:xfrm rot="-10800000">
              <a:off x="18288000" y="6054043"/>
              <a:ext cx="6096000" cy="6096000"/>
            </a:xfrm>
            <a:custGeom>
              <a:avLst/>
              <a:gdLst/>
              <a:ahLst/>
              <a:cxnLst/>
              <a:rect l="l" t="t" r="r" b="b"/>
              <a:pathLst>
                <a:path w="6096000" h="6096000">
                  <a:moveTo>
                    <a:pt x="0" y="0"/>
                  </a:moveTo>
                  <a:lnTo>
                    <a:pt x="6096000" y="0"/>
                  </a:lnTo>
                  <a:lnTo>
                    <a:pt x="6096000" y="6096000"/>
                  </a:lnTo>
                  <a:lnTo>
                    <a:pt x="0" y="609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3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12" name="Freeform 12"/>
            <p:cNvSpPr/>
            <p:nvPr/>
          </p:nvSpPr>
          <p:spPr>
            <a:xfrm rot="-10800000">
              <a:off x="12192000" y="6054043"/>
              <a:ext cx="6096000" cy="6096000"/>
            </a:xfrm>
            <a:custGeom>
              <a:avLst/>
              <a:gdLst/>
              <a:ahLst/>
              <a:cxnLst/>
              <a:rect l="l" t="t" r="r" b="b"/>
              <a:pathLst>
                <a:path w="6096000" h="6096000">
                  <a:moveTo>
                    <a:pt x="0" y="0"/>
                  </a:moveTo>
                  <a:lnTo>
                    <a:pt x="6096000" y="0"/>
                  </a:lnTo>
                  <a:lnTo>
                    <a:pt x="6096000" y="6096000"/>
                  </a:lnTo>
                  <a:lnTo>
                    <a:pt x="0" y="609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3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13" name="Freeform 13"/>
            <p:cNvSpPr/>
            <p:nvPr/>
          </p:nvSpPr>
          <p:spPr>
            <a:xfrm rot="-10800000">
              <a:off x="6096000" y="6054043"/>
              <a:ext cx="6096000" cy="6096000"/>
            </a:xfrm>
            <a:custGeom>
              <a:avLst/>
              <a:gdLst/>
              <a:ahLst/>
              <a:cxnLst/>
              <a:rect l="l" t="t" r="r" b="b"/>
              <a:pathLst>
                <a:path w="6096000" h="6096000">
                  <a:moveTo>
                    <a:pt x="0" y="0"/>
                  </a:moveTo>
                  <a:lnTo>
                    <a:pt x="6096000" y="0"/>
                  </a:lnTo>
                  <a:lnTo>
                    <a:pt x="6096000" y="6096000"/>
                  </a:lnTo>
                  <a:lnTo>
                    <a:pt x="0" y="609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3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14" name="Freeform 14"/>
            <p:cNvSpPr/>
            <p:nvPr/>
          </p:nvSpPr>
          <p:spPr>
            <a:xfrm rot="-10800000">
              <a:off x="0" y="6054043"/>
              <a:ext cx="6096000" cy="6096000"/>
            </a:xfrm>
            <a:custGeom>
              <a:avLst/>
              <a:gdLst/>
              <a:ahLst/>
              <a:cxnLst/>
              <a:rect l="l" t="t" r="r" b="b"/>
              <a:pathLst>
                <a:path w="6096000" h="6096000">
                  <a:moveTo>
                    <a:pt x="0" y="0"/>
                  </a:moveTo>
                  <a:lnTo>
                    <a:pt x="6096000" y="0"/>
                  </a:lnTo>
                  <a:lnTo>
                    <a:pt x="6096000" y="6096000"/>
                  </a:lnTo>
                  <a:lnTo>
                    <a:pt x="0" y="609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3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zh-TW" altLang="en-US"/>
            </a:p>
          </p:txBody>
        </p:sp>
      </p:grpSp>
      <p:grpSp>
        <p:nvGrpSpPr>
          <p:cNvPr id="15" name="Group 15"/>
          <p:cNvGrpSpPr/>
          <p:nvPr/>
        </p:nvGrpSpPr>
        <p:grpSpPr>
          <a:xfrm>
            <a:off x="3776738" y="-223762"/>
            <a:ext cx="10734525" cy="10734525"/>
            <a:chOff x="0" y="0"/>
            <a:chExt cx="812800" cy="812800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76200" y="-142875"/>
              <a:ext cx="660400" cy="8794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8" name="Group 18"/>
          <p:cNvGrpSpPr/>
          <p:nvPr/>
        </p:nvGrpSpPr>
        <p:grpSpPr>
          <a:xfrm>
            <a:off x="4231570" y="231070"/>
            <a:ext cx="9824860" cy="9824860"/>
            <a:chOff x="0" y="0"/>
            <a:chExt cx="812800" cy="812800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BFBFA"/>
            </a:solidFill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20" name="TextBox 20"/>
            <p:cNvSpPr txBox="1"/>
            <p:nvPr/>
          </p:nvSpPr>
          <p:spPr>
            <a:xfrm>
              <a:off x="76200" y="-142875"/>
              <a:ext cx="660400" cy="8794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21" name="Freeform 21"/>
          <p:cNvSpPr/>
          <p:nvPr/>
        </p:nvSpPr>
        <p:spPr>
          <a:xfrm flipH="1" flipV="1">
            <a:off x="-1210127" y="453319"/>
            <a:ext cx="6446037" cy="2074452"/>
          </a:xfrm>
          <a:custGeom>
            <a:avLst/>
            <a:gdLst/>
            <a:ahLst/>
            <a:cxnLst/>
            <a:rect l="l" t="t" r="r" b="b"/>
            <a:pathLst>
              <a:path w="6446037" h="2074452">
                <a:moveTo>
                  <a:pt x="6446037" y="2074452"/>
                </a:moveTo>
                <a:lnTo>
                  <a:pt x="0" y="2074452"/>
                </a:lnTo>
                <a:lnTo>
                  <a:pt x="0" y="0"/>
                </a:lnTo>
                <a:lnTo>
                  <a:pt x="6446037" y="0"/>
                </a:lnTo>
                <a:lnTo>
                  <a:pt x="6446037" y="2074452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zh-TW" altLang="en-US"/>
          </a:p>
        </p:txBody>
      </p:sp>
      <p:sp>
        <p:nvSpPr>
          <p:cNvPr id="22" name="Freeform 22"/>
          <p:cNvSpPr/>
          <p:nvPr/>
        </p:nvSpPr>
        <p:spPr>
          <a:xfrm>
            <a:off x="-752966" y="2740528"/>
            <a:ext cx="4345019" cy="2046109"/>
          </a:xfrm>
          <a:custGeom>
            <a:avLst/>
            <a:gdLst/>
            <a:ahLst/>
            <a:cxnLst/>
            <a:rect l="l" t="t" r="r" b="b"/>
            <a:pathLst>
              <a:path w="4345019" h="2046109">
                <a:moveTo>
                  <a:pt x="0" y="0"/>
                </a:moveTo>
                <a:lnTo>
                  <a:pt x="4345019" y="0"/>
                </a:lnTo>
                <a:lnTo>
                  <a:pt x="4345019" y="2046109"/>
                </a:lnTo>
                <a:lnTo>
                  <a:pt x="0" y="2046109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zh-TW" altLang="en-US"/>
          </a:p>
        </p:txBody>
      </p:sp>
      <p:sp>
        <p:nvSpPr>
          <p:cNvPr id="23" name="Freeform 23"/>
          <p:cNvSpPr/>
          <p:nvPr/>
        </p:nvSpPr>
        <p:spPr>
          <a:xfrm flipH="1" flipV="1">
            <a:off x="14150795" y="7135537"/>
            <a:ext cx="6255630" cy="2013175"/>
          </a:xfrm>
          <a:custGeom>
            <a:avLst/>
            <a:gdLst/>
            <a:ahLst/>
            <a:cxnLst/>
            <a:rect l="l" t="t" r="r" b="b"/>
            <a:pathLst>
              <a:path w="6255630" h="2013175">
                <a:moveTo>
                  <a:pt x="6255630" y="2013176"/>
                </a:moveTo>
                <a:lnTo>
                  <a:pt x="0" y="2013176"/>
                </a:lnTo>
                <a:lnTo>
                  <a:pt x="0" y="0"/>
                </a:lnTo>
                <a:lnTo>
                  <a:pt x="6255630" y="0"/>
                </a:lnTo>
                <a:lnTo>
                  <a:pt x="6255630" y="2013176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zh-TW" altLang="en-US"/>
          </a:p>
        </p:txBody>
      </p:sp>
      <p:sp>
        <p:nvSpPr>
          <p:cNvPr id="24" name="Freeform 24"/>
          <p:cNvSpPr/>
          <p:nvPr/>
        </p:nvSpPr>
        <p:spPr>
          <a:xfrm>
            <a:off x="12402926" y="8155878"/>
            <a:ext cx="4216673" cy="1985669"/>
          </a:xfrm>
          <a:custGeom>
            <a:avLst/>
            <a:gdLst/>
            <a:ahLst/>
            <a:cxnLst/>
            <a:rect l="l" t="t" r="r" b="b"/>
            <a:pathLst>
              <a:path w="4216673" h="1985669">
                <a:moveTo>
                  <a:pt x="0" y="0"/>
                </a:moveTo>
                <a:lnTo>
                  <a:pt x="4216673" y="0"/>
                </a:lnTo>
                <a:lnTo>
                  <a:pt x="4216673" y="1985669"/>
                </a:lnTo>
                <a:lnTo>
                  <a:pt x="0" y="1985669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zh-TW" altLang="en-US"/>
          </a:p>
        </p:txBody>
      </p:sp>
      <p:sp>
        <p:nvSpPr>
          <p:cNvPr id="25" name="TextBox 25"/>
          <p:cNvSpPr txBox="1"/>
          <p:nvPr/>
        </p:nvSpPr>
        <p:spPr>
          <a:xfrm>
            <a:off x="1136000" y="2663956"/>
            <a:ext cx="16143747" cy="502823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3719"/>
              </a:lnSpc>
            </a:pPr>
            <a:r>
              <a:rPr lang="en-US" altLang="zh-TW" sz="9799" spc="1469" dirty="0">
                <a:solidFill>
                  <a:srgbClr val="4F4631"/>
                </a:solidFill>
                <a:latin typeface="Sモトヤ新楷書"/>
                <a:ea typeface="Sモトヤ新楷書"/>
              </a:rPr>
              <a:t>112</a:t>
            </a:r>
            <a:r>
              <a:rPr lang="zh-TW" altLang="en-US" sz="9799" spc="1469" dirty="0">
                <a:solidFill>
                  <a:srgbClr val="4F4631"/>
                </a:solidFill>
                <a:latin typeface="Sモトヤ新楷書"/>
                <a:ea typeface="Sモトヤ新楷書"/>
              </a:rPr>
              <a:t>學年度</a:t>
            </a:r>
            <a:endParaRPr lang="en-US" altLang="zh-TW" sz="9799" spc="1469" dirty="0">
              <a:solidFill>
                <a:srgbClr val="4F4631"/>
              </a:solidFill>
              <a:latin typeface="Sモトヤ新楷書"/>
              <a:ea typeface="Sモトヤ新楷書"/>
            </a:endParaRPr>
          </a:p>
          <a:p>
            <a:pPr algn="ctr">
              <a:lnSpc>
                <a:spcPts val="13719"/>
              </a:lnSpc>
            </a:pPr>
            <a:r>
              <a:rPr lang="en-US" sz="9799" spc="1469" dirty="0" err="1">
                <a:solidFill>
                  <a:srgbClr val="4F4631"/>
                </a:solidFill>
                <a:ea typeface="Sモトヤ新楷書"/>
              </a:rPr>
              <a:t>日本文化</a:t>
            </a:r>
            <a:endParaRPr lang="en-US" sz="9799" spc="1469" dirty="0">
              <a:solidFill>
                <a:srgbClr val="4F4631"/>
              </a:solidFill>
              <a:ea typeface="Sモトヤ新楷書"/>
            </a:endParaRPr>
          </a:p>
          <a:p>
            <a:pPr algn="ctr">
              <a:lnSpc>
                <a:spcPts val="13719"/>
              </a:lnSpc>
            </a:pPr>
            <a:r>
              <a:rPr lang="en-US" sz="9799" spc="1469" dirty="0" err="1">
                <a:solidFill>
                  <a:srgbClr val="4F4631"/>
                </a:solidFill>
                <a:latin typeface="Sモトヤ新楷書"/>
                <a:ea typeface="Sモトヤ新楷書"/>
              </a:rPr>
              <a:t>社團成果</a:t>
            </a:r>
            <a:endParaRPr lang="en-US" sz="9799" spc="1469" dirty="0">
              <a:solidFill>
                <a:srgbClr val="4F4631"/>
              </a:solidFill>
              <a:latin typeface="Sモトヤ新楷書"/>
              <a:ea typeface="Sモトヤ新楷書"/>
            </a:endParaRPr>
          </a:p>
        </p:txBody>
      </p:sp>
      <p:sp>
        <p:nvSpPr>
          <p:cNvPr id="26" name="Freeform 26"/>
          <p:cNvSpPr/>
          <p:nvPr/>
        </p:nvSpPr>
        <p:spPr>
          <a:xfrm>
            <a:off x="12121287" y="1143395"/>
            <a:ext cx="4779950" cy="3146076"/>
          </a:xfrm>
          <a:custGeom>
            <a:avLst/>
            <a:gdLst/>
            <a:ahLst/>
            <a:cxnLst/>
            <a:rect l="l" t="t" r="r" b="b"/>
            <a:pathLst>
              <a:path w="4779950" h="3146076">
                <a:moveTo>
                  <a:pt x="0" y="0"/>
                </a:moveTo>
                <a:lnTo>
                  <a:pt x="4779950" y="0"/>
                </a:lnTo>
                <a:lnTo>
                  <a:pt x="4779950" y="3146076"/>
                </a:lnTo>
                <a:lnTo>
                  <a:pt x="0" y="314607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zh-TW" altLang="en-US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DEDE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28700" y="1540697"/>
            <a:ext cx="9809192" cy="7205605"/>
            <a:chOff x="0" y="0"/>
            <a:chExt cx="73250134" cy="53807850"/>
          </a:xfrm>
        </p:grpSpPr>
        <p:sp>
          <p:nvSpPr>
            <p:cNvPr id="3" name="Freeform 3"/>
            <p:cNvSpPr/>
            <p:nvPr/>
          </p:nvSpPr>
          <p:spPr>
            <a:xfrm>
              <a:off x="72390" y="72390"/>
              <a:ext cx="73105357" cy="53663071"/>
            </a:xfrm>
            <a:custGeom>
              <a:avLst/>
              <a:gdLst/>
              <a:ahLst/>
              <a:cxnLst/>
              <a:rect l="l" t="t" r="r" b="b"/>
              <a:pathLst>
                <a:path w="73105357" h="53663071">
                  <a:moveTo>
                    <a:pt x="0" y="0"/>
                  </a:moveTo>
                  <a:lnTo>
                    <a:pt x="73105357" y="0"/>
                  </a:lnTo>
                  <a:lnTo>
                    <a:pt x="73105357" y="53663071"/>
                  </a:lnTo>
                  <a:lnTo>
                    <a:pt x="0" y="5366307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5ED"/>
            </a:solidFill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4" name="Freeform 4"/>
            <p:cNvSpPr/>
            <p:nvPr/>
          </p:nvSpPr>
          <p:spPr>
            <a:xfrm>
              <a:off x="0" y="0"/>
              <a:ext cx="73250134" cy="53807847"/>
            </a:xfrm>
            <a:custGeom>
              <a:avLst/>
              <a:gdLst/>
              <a:ahLst/>
              <a:cxnLst/>
              <a:rect l="l" t="t" r="r" b="b"/>
              <a:pathLst>
                <a:path w="73250134" h="53807847">
                  <a:moveTo>
                    <a:pt x="73105355" y="53663069"/>
                  </a:moveTo>
                  <a:lnTo>
                    <a:pt x="73250134" y="53663069"/>
                  </a:lnTo>
                  <a:lnTo>
                    <a:pt x="73250134" y="53807847"/>
                  </a:lnTo>
                  <a:lnTo>
                    <a:pt x="73105355" y="53807847"/>
                  </a:lnTo>
                  <a:lnTo>
                    <a:pt x="73105355" y="53663069"/>
                  </a:lnTo>
                  <a:close/>
                  <a:moveTo>
                    <a:pt x="0" y="144780"/>
                  </a:moveTo>
                  <a:lnTo>
                    <a:pt x="144780" y="144780"/>
                  </a:lnTo>
                  <a:lnTo>
                    <a:pt x="144780" y="53663069"/>
                  </a:lnTo>
                  <a:lnTo>
                    <a:pt x="0" y="53663069"/>
                  </a:lnTo>
                  <a:lnTo>
                    <a:pt x="0" y="144780"/>
                  </a:lnTo>
                  <a:close/>
                  <a:moveTo>
                    <a:pt x="0" y="53663069"/>
                  </a:moveTo>
                  <a:lnTo>
                    <a:pt x="144780" y="53663069"/>
                  </a:lnTo>
                  <a:lnTo>
                    <a:pt x="144780" y="53807847"/>
                  </a:lnTo>
                  <a:lnTo>
                    <a:pt x="0" y="53807847"/>
                  </a:lnTo>
                  <a:lnTo>
                    <a:pt x="0" y="53663069"/>
                  </a:lnTo>
                  <a:close/>
                  <a:moveTo>
                    <a:pt x="73105355" y="144780"/>
                  </a:moveTo>
                  <a:lnTo>
                    <a:pt x="73250134" y="144780"/>
                  </a:lnTo>
                  <a:lnTo>
                    <a:pt x="73250134" y="53663069"/>
                  </a:lnTo>
                  <a:lnTo>
                    <a:pt x="73105355" y="53663069"/>
                  </a:lnTo>
                  <a:lnTo>
                    <a:pt x="73105355" y="144780"/>
                  </a:lnTo>
                  <a:close/>
                  <a:moveTo>
                    <a:pt x="144780" y="53663069"/>
                  </a:moveTo>
                  <a:lnTo>
                    <a:pt x="73105355" y="53663069"/>
                  </a:lnTo>
                  <a:lnTo>
                    <a:pt x="73105355" y="53807847"/>
                  </a:lnTo>
                  <a:lnTo>
                    <a:pt x="144780" y="53807847"/>
                  </a:lnTo>
                  <a:lnTo>
                    <a:pt x="144780" y="53663069"/>
                  </a:lnTo>
                  <a:close/>
                  <a:moveTo>
                    <a:pt x="73105355" y="0"/>
                  </a:moveTo>
                  <a:lnTo>
                    <a:pt x="73250134" y="0"/>
                  </a:lnTo>
                  <a:lnTo>
                    <a:pt x="73250134" y="144780"/>
                  </a:lnTo>
                  <a:lnTo>
                    <a:pt x="73105355" y="144780"/>
                  </a:lnTo>
                  <a:lnTo>
                    <a:pt x="73105355" y="0"/>
                  </a:lnTo>
                  <a:close/>
                  <a:moveTo>
                    <a:pt x="0" y="0"/>
                  </a:moveTo>
                  <a:lnTo>
                    <a:pt x="144780" y="0"/>
                  </a:lnTo>
                  <a:lnTo>
                    <a:pt x="144780" y="144780"/>
                  </a:lnTo>
                  <a:lnTo>
                    <a:pt x="0" y="144780"/>
                  </a:lnTo>
                  <a:lnTo>
                    <a:pt x="0" y="0"/>
                  </a:lnTo>
                  <a:close/>
                  <a:moveTo>
                    <a:pt x="144780" y="0"/>
                  </a:moveTo>
                  <a:lnTo>
                    <a:pt x="73105355" y="0"/>
                  </a:lnTo>
                  <a:lnTo>
                    <a:pt x="73105355" y="144780"/>
                  </a:lnTo>
                  <a:lnTo>
                    <a:pt x="144780" y="144780"/>
                  </a:lnTo>
                  <a:lnTo>
                    <a:pt x="14478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zh-TW" altLang="en-US"/>
            </a:p>
          </p:txBody>
        </p:sp>
      </p:grpSp>
      <p:sp>
        <p:nvSpPr>
          <p:cNvPr id="5" name="Freeform 5"/>
          <p:cNvSpPr/>
          <p:nvPr/>
        </p:nvSpPr>
        <p:spPr>
          <a:xfrm>
            <a:off x="11948993" y="0"/>
            <a:ext cx="6329482" cy="10287000"/>
          </a:xfrm>
          <a:custGeom>
            <a:avLst/>
            <a:gdLst/>
            <a:ahLst/>
            <a:cxnLst/>
            <a:rect l="l" t="t" r="r" b="b"/>
            <a:pathLst>
              <a:path w="6329482" h="10287000">
                <a:moveTo>
                  <a:pt x="0" y="0"/>
                </a:moveTo>
                <a:lnTo>
                  <a:pt x="6329482" y="0"/>
                </a:lnTo>
                <a:lnTo>
                  <a:pt x="6329482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0946" r="-10946"/>
            </a:stretch>
          </a:blipFill>
        </p:spPr>
        <p:txBody>
          <a:bodyPr/>
          <a:lstStyle/>
          <a:p>
            <a:endParaRPr lang="zh-TW" altLang="en-US"/>
          </a:p>
        </p:txBody>
      </p:sp>
      <p:sp>
        <p:nvSpPr>
          <p:cNvPr id="6" name="AutoShape 6"/>
          <p:cNvSpPr/>
          <p:nvPr/>
        </p:nvSpPr>
        <p:spPr>
          <a:xfrm rot="-5407957">
            <a:off x="6793573" y="5133997"/>
            <a:ext cx="10287028" cy="0"/>
          </a:xfrm>
          <a:prstGeom prst="line">
            <a:avLst/>
          </a:prstGeom>
          <a:ln w="19050" cap="rnd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7" name="Freeform 7"/>
          <p:cNvSpPr/>
          <p:nvPr/>
        </p:nvSpPr>
        <p:spPr>
          <a:xfrm>
            <a:off x="0" y="5863674"/>
            <a:ext cx="4675909" cy="4114800"/>
          </a:xfrm>
          <a:custGeom>
            <a:avLst/>
            <a:gdLst/>
            <a:ahLst/>
            <a:cxnLst/>
            <a:rect l="l" t="t" r="r" b="b"/>
            <a:pathLst>
              <a:path w="4675909" h="4114800">
                <a:moveTo>
                  <a:pt x="0" y="0"/>
                </a:moveTo>
                <a:lnTo>
                  <a:pt x="4675909" y="0"/>
                </a:lnTo>
                <a:lnTo>
                  <a:pt x="4675909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zh-TW" altLang="en-US"/>
          </a:p>
        </p:txBody>
      </p:sp>
      <p:sp>
        <p:nvSpPr>
          <p:cNvPr id="8" name="TextBox 8"/>
          <p:cNvSpPr txBox="1"/>
          <p:nvPr/>
        </p:nvSpPr>
        <p:spPr>
          <a:xfrm>
            <a:off x="2563560" y="1773620"/>
            <a:ext cx="6580440" cy="17145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8399"/>
              </a:lnSpc>
              <a:spcBef>
                <a:spcPct val="0"/>
              </a:spcBef>
            </a:pPr>
            <a:r>
              <a:rPr lang="en-US" sz="6999">
                <a:solidFill>
                  <a:srgbClr val="9B4819"/>
                </a:solidFill>
                <a:ea typeface="Sモトヤ新楷書"/>
              </a:rPr>
              <a:t>第七次社團活動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3267822" y="4458427"/>
            <a:ext cx="5330949" cy="14052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220"/>
              </a:lnSpc>
              <a:spcBef>
                <a:spcPct val="0"/>
              </a:spcBef>
            </a:pPr>
            <a:r>
              <a:rPr lang="en-US" sz="7300" spc="1095">
                <a:solidFill>
                  <a:srgbClr val="000000"/>
                </a:solidFill>
                <a:ea typeface="王漢宗顏楷體"/>
              </a:rPr>
              <a:t>牡丹餅製作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DEDE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8222796" y="1540697"/>
            <a:ext cx="9809192" cy="7205605"/>
            <a:chOff x="0" y="0"/>
            <a:chExt cx="73250134" cy="53807850"/>
          </a:xfrm>
        </p:grpSpPr>
        <p:sp>
          <p:nvSpPr>
            <p:cNvPr id="3" name="Freeform 3"/>
            <p:cNvSpPr/>
            <p:nvPr/>
          </p:nvSpPr>
          <p:spPr>
            <a:xfrm>
              <a:off x="72390" y="72390"/>
              <a:ext cx="73105357" cy="53663071"/>
            </a:xfrm>
            <a:custGeom>
              <a:avLst/>
              <a:gdLst/>
              <a:ahLst/>
              <a:cxnLst/>
              <a:rect l="l" t="t" r="r" b="b"/>
              <a:pathLst>
                <a:path w="73105357" h="53663071">
                  <a:moveTo>
                    <a:pt x="0" y="0"/>
                  </a:moveTo>
                  <a:lnTo>
                    <a:pt x="73105357" y="0"/>
                  </a:lnTo>
                  <a:lnTo>
                    <a:pt x="73105357" y="53663071"/>
                  </a:lnTo>
                  <a:lnTo>
                    <a:pt x="0" y="5366307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5ED"/>
            </a:solidFill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4" name="Freeform 4"/>
            <p:cNvSpPr/>
            <p:nvPr/>
          </p:nvSpPr>
          <p:spPr>
            <a:xfrm>
              <a:off x="0" y="0"/>
              <a:ext cx="73250134" cy="53807847"/>
            </a:xfrm>
            <a:custGeom>
              <a:avLst/>
              <a:gdLst/>
              <a:ahLst/>
              <a:cxnLst/>
              <a:rect l="l" t="t" r="r" b="b"/>
              <a:pathLst>
                <a:path w="73250134" h="53807847">
                  <a:moveTo>
                    <a:pt x="73105355" y="53663069"/>
                  </a:moveTo>
                  <a:lnTo>
                    <a:pt x="73250134" y="53663069"/>
                  </a:lnTo>
                  <a:lnTo>
                    <a:pt x="73250134" y="53807847"/>
                  </a:lnTo>
                  <a:lnTo>
                    <a:pt x="73105355" y="53807847"/>
                  </a:lnTo>
                  <a:lnTo>
                    <a:pt x="73105355" y="53663069"/>
                  </a:lnTo>
                  <a:close/>
                  <a:moveTo>
                    <a:pt x="0" y="144780"/>
                  </a:moveTo>
                  <a:lnTo>
                    <a:pt x="144780" y="144780"/>
                  </a:lnTo>
                  <a:lnTo>
                    <a:pt x="144780" y="53663069"/>
                  </a:lnTo>
                  <a:lnTo>
                    <a:pt x="0" y="53663069"/>
                  </a:lnTo>
                  <a:lnTo>
                    <a:pt x="0" y="144780"/>
                  </a:lnTo>
                  <a:close/>
                  <a:moveTo>
                    <a:pt x="0" y="53663069"/>
                  </a:moveTo>
                  <a:lnTo>
                    <a:pt x="144780" y="53663069"/>
                  </a:lnTo>
                  <a:lnTo>
                    <a:pt x="144780" y="53807847"/>
                  </a:lnTo>
                  <a:lnTo>
                    <a:pt x="0" y="53807847"/>
                  </a:lnTo>
                  <a:lnTo>
                    <a:pt x="0" y="53663069"/>
                  </a:lnTo>
                  <a:close/>
                  <a:moveTo>
                    <a:pt x="73105355" y="144780"/>
                  </a:moveTo>
                  <a:lnTo>
                    <a:pt x="73250134" y="144780"/>
                  </a:lnTo>
                  <a:lnTo>
                    <a:pt x="73250134" y="53663069"/>
                  </a:lnTo>
                  <a:lnTo>
                    <a:pt x="73105355" y="53663069"/>
                  </a:lnTo>
                  <a:lnTo>
                    <a:pt x="73105355" y="144780"/>
                  </a:lnTo>
                  <a:close/>
                  <a:moveTo>
                    <a:pt x="144780" y="53663069"/>
                  </a:moveTo>
                  <a:lnTo>
                    <a:pt x="73105355" y="53663069"/>
                  </a:lnTo>
                  <a:lnTo>
                    <a:pt x="73105355" y="53807847"/>
                  </a:lnTo>
                  <a:lnTo>
                    <a:pt x="144780" y="53807847"/>
                  </a:lnTo>
                  <a:lnTo>
                    <a:pt x="144780" y="53663069"/>
                  </a:lnTo>
                  <a:close/>
                  <a:moveTo>
                    <a:pt x="73105355" y="0"/>
                  </a:moveTo>
                  <a:lnTo>
                    <a:pt x="73250134" y="0"/>
                  </a:lnTo>
                  <a:lnTo>
                    <a:pt x="73250134" y="144780"/>
                  </a:lnTo>
                  <a:lnTo>
                    <a:pt x="73105355" y="144780"/>
                  </a:lnTo>
                  <a:lnTo>
                    <a:pt x="73105355" y="0"/>
                  </a:lnTo>
                  <a:close/>
                  <a:moveTo>
                    <a:pt x="0" y="0"/>
                  </a:moveTo>
                  <a:lnTo>
                    <a:pt x="144780" y="0"/>
                  </a:lnTo>
                  <a:lnTo>
                    <a:pt x="144780" y="144780"/>
                  </a:lnTo>
                  <a:lnTo>
                    <a:pt x="0" y="144780"/>
                  </a:lnTo>
                  <a:lnTo>
                    <a:pt x="0" y="0"/>
                  </a:lnTo>
                  <a:close/>
                  <a:moveTo>
                    <a:pt x="144780" y="0"/>
                  </a:moveTo>
                  <a:lnTo>
                    <a:pt x="73105355" y="0"/>
                  </a:lnTo>
                  <a:lnTo>
                    <a:pt x="73105355" y="144780"/>
                  </a:lnTo>
                  <a:lnTo>
                    <a:pt x="144780" y="144780"/>
                  </a:lnTo>
                  <a:lnTo>
                    <a:pt x="14478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zh-TW" altLang="en-US"/>
            </a:p>
          </p:txBody>
        </p:sp>
      </p:grpSp>
      <p:sp>
        <p:nvSpPr>
          <p:cNvPr id="5" name="Freeform 5"/>
          <p:cNvSpPr/>
          <p:nvPr/>
        </p:nvSpPr>
        <p:spPr>
          <a:xfrm>
            <a:off x="8621526" y="1863090"/>
            <a:ext cx="4920615" cy="6560820"/>
          </a:xfrm>
          <a:custGeom>
            <a:avLst/>
            <a:gdLst/>
            <a:ahLst/>
            <a:cxnLst/>
            <a:rect l="l" t="t" r="r" b="b"/>
            <a:pathLst>
              <a:path w="4920615" h="6560820">
                <a:moveTo>
                  <a:pt x="0" y="0"/>
                </a:moveTo>
                <a:lnTo>
                  <a:pt x="4920615" y="0"/>
                </a:lnTo>
                <a:lnTo>
                  <a:pt x="4920615" y="6560820"/>
                </a:lnTo>
                <a:lnTo>
                  <a:pt x="0" y="656082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zh-TW" altLang="en-US"/>
          </a:p>
        </p:txBody>
      </p:sp>
      <p:sp>
        <p:nvSpPr>
          <p:cNvPr id="6" name="Freeform 6"/>
          <p:cNvSpPr/>
          <p:nvPr/>
        </p:nvSpPr>
        <p:spPr>
          <a:xfrm>
            <a:off x="831787" y="6946261"/>
            <a:ext cx="2100362" cy="2912114"/>
          </a:xfrm>
          <a:custGeom>
            <a:avLst/>
            <a:gdLst/>
            <a:ahLst/>
            <a:cxnLst/>
            <a:rect l="l" t="t" r="r" b="b"/>
            <a:pathLst>
              <a:path w="2100362" h="2912114">
                <a:moveTo>
                  <a:pt x="0" y="0"/>
                </a:moveTo>
                <a:lnTo>
                  <a:pt x="2100362" y="0"/>
                </a:lnTo>
                <a:lnTo>
                  <a:pt x="2100362" y="2912114"/>
                </a:lnTo>
                <a:lnTo>
                  <a:pt x="0" y="291211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zh-TW" altLang="en-US"/>
          </a:p>
        </p:txBody>
      </p:sp>
      <p:sp>
        <p:nvSpPr>
          <p:cNvPr id="7" name="Freeform 7"/>
          <p:cNvSpPr/>
          <p:nvPr/>
        </p:nvSpPr>
        <p:spPr>
          <a:xfrm>
            <a:off x="13787053" y="5861873"/>
            <a:ext cx="4244935" cy="2168776"/>
          </a:xfrm>
          <a:custGeom>
            <a:avLst/>
            <a:gdLst/>
            <a:ahLst/>
            <a:cxnLst/>
            <a:rect l="l" t="t" r="r" b="b"/>
            <a:pathLst>
              <a:path w="4244935" h="2168776">
                <a:moveTo>
                  <a:pt x="0" y="0"/>
                </a:moveTo>
                <a:lnTo>
                  <a:pt x="4244936" y="0"/>
                </a:lnTo>
                <a:lnTo>
                  <a:pt x="4244936" y="2168776"/>
                </a:lnTo>
                <a:lnTo>
                  <a:pt x="0" y="216877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zh-TW" altLang="en-US"/>
          </a:p>
        </p:txBody>
      </p:sp>
      <p:sp>
        <p:nvSpPr>
          <p:cNvPr id="8" name="TextBox 8"/>
          <p:cNvSpPr txBox="1"/>
          <p:nvPr/>
        </p:nvSpPr>
        <p:spPr>
          <a:xfrm>
            <a:off x="1074564" y="1199660"/>
            <a:ext cx="6580440" cy="17145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8399"/>
              </a:lnSpc>
              <a:spcBef>
                <a:spcPct val="0"/>
              </a:spcBef>
            </a:pPr>
            <a:r>
              <a:rPr lang="en-US" sz="6999">
                <a:solidFill>
                  <a:srgbClr val="9B4819"/>
                </a:solidFill>
                <a:ea typeface="Sモトヤ新楷書"/>
              </a:rPr>
              <a:t>第八次社團活動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699310" y="4293239"/>
            <a:ext cx="5330949" cy="14052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220"/>
              </a:lnSpc>
              <a:spcBef>
                <a:spcPct val="0"/>
              </a:spcBef>
            </a:pPr>
            <a:r>
              <a:rPr lang="en-US" sz="7300" spc="1095">
                <a:solidFill>
                  <a:srgbClr val="000000"/>
                </a:solidFill>
                <a:ea typeface="王漢宗顏楷體"/>
              </a:rPr>
              <a:t>文字燒製作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222" b="-9222"/>
            </a:stretch>
          </a:blipFill>
        </p:spPr>
        <p:txBody>
          <a:bodyPr/>
          <a:lstStyle/>
          <a:p>
            <a:endParaRPr lang="zh-TW" altLang="en-US"/>
          </a:p>
        </p:txBody>
      </p:sp>
      <p:grpSp>
        <p:nvGrpSpPr>
          <p:cNvPr id="3" name="Group 3"/>
          <p:cNvGrpSpPr/>
          <p:nvPr/>
        </p:nvGrpSpPr>
        <p:grpSpPr>
          <a:xfrm>
            <a:off x="1028700" y="1028700"/>
            <a:ext cx="16230600" cy="8229600"/>
            <a:chOff x="0" y="0"/>
            <a:chExt cx="4274726" cy="2167467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274726" cy="2167467"/>
            </a:xfrm>
            <a:custGeom>
              <a:avLst/>
              <a:gdLst/>
              <a:ahLst/>
              <a:cxnLst/>
              <a:rect l="l" t="t" r="r" b="b"/>
              <a:pathLst>
                <a:path w="4274726" h="2167467">
                  <a:moveTo>
                    <a:pt x="0" y="0"/>
                  </a:moveTo>
                  <a:lnTo>
                    <a:pt x="4274726" y="0"/>
                  </a:lnTo>
                  <a:lnTo>
                    <a:pt x="4274726" y="2167467"/>
                  </a:lnTo>
                  <a:lnTo>
                    <a:pt x="0" y="2167467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38100" cap="sq">
              <a:solidFill>
                <a:srgbClr val="677EA4"/>
              </a:solidFill>
              <a:prstDash val="solid"/>
              <a:miter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66675"/>
              <a:ext cx="4274726" cy="223414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6" name="Freeform 6"/>
          <p:cNvSpPr/>
          <p:nvPr/>
        </p:nvSpPr>
        <p:spPr>
          <a:xfrm rot="-123380" flipH="1">
            <a:off x="14900829" y="5447419"/>
            <a:ext cx="4260163" cy="6491677"/>
          </a:xfrm>
          <a:custGeom>
            <a:avLst/>
            <a:gdLst/>
            <a:ahLst/>
            <a:cxnLst/>
            <a:rect l="l" t="t" r="r" b="b"/>
            <a:pathLst>
              <a:path w="4260163" h="6491677">
                <a:moveTo>
                  <a:pt x="4260162" y="0"/>
                </a:moveTo>
                <a:lnTo>
                  <a:pt x="0" y="0"/>
                </a:lnTo>
                <a:lnTo>
                  <a:pt x="0" y="6491677"/>
                </a:lnTo>
                <a:lnTo>
                  <a:pt x="4260162" y="6491677"/>
                </a:lnTo>
                <a:lnTo>
                  <a:pt x="4260162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zh-TW" altLang="en-US"/>
          </a:p>
        </p:txBody>
      </p:sp>
      <p:sp>
        <p:nvSpPr>
          <p:cNvPr id="7" name="Freeform 7"/>
          <p:cNvSpPr/>
          <p:nvPr/>
        </p:nvSpPr>
        <p:spPr>
          <a:xfrm rot="-3294344">
            <a:off x="15058286" y="7262264"/>
            <a:ext cx="2236380" cy="5590951"/>
          </a:xfrm>
          <a:custGeom>
            <a:avLst/>
            <a:gdLst/>
            <a:ahLst/>
            <a:cxnLst/>
            <a:rect l="l" t="t" r="r" b="b"/>
            <a:pathLst>
              <a:path w="2236380" h="5590951">
                <a:moveTo>
                  <a:pt x="0" y="0"/>
                </a:moveTo>
                <a:lnTo>
                  <a:pt x="2236380" y="0"/>
                </a:lnTo>
                <a:lnTo>
                  <a:pt x="2236380" y="5590951"/>
                </a:lnTo>
                <a:lnTo>
                  <a:pt x="0" y="559095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zh-TW" altLang="en-US"/>
          </a:p>
        </p:txBody>
      </p:sp>
      <p:sp>
        <p:nvSpPr>
          <p:cNvPr id="8" name="Freeform 8"/>
          <p:cNvSpPr/>
          <p:nvPr/>
        </p:nvSpPr>
        <p:spPr>
          <a:xfrm rot="7962042">
            <a:off x="-1615455" y="-2988454"/>
            <a:ext cx="2770457" cy="6883122"/>
          </a:xfrm>
          <a:custGeom>
            <a:avLst/>
            <a:gdLst/>
            <a:ahLst/>
            <a:cxnLst/>
            <a:rect l="l" t="t" r="r" b="b"/>
            <a:pathLst>
              <a:path w="2770457" h="6883122">
                <a:moveTo>
                  <a:pt x="0" y="0"/>
                </a:moveTo>
                <a:lnTo>
                  <a:pt x="2770457" y="0"/>
                </a:lnTo>
                <a:lnTo>
                  <a:pt x="2770457" y="6883122"/>
                </a:lnTo>
                <a:lnTo>
                  <a:pt x="0" y="6883122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zh-TW" altLang="en-US"/>
          </a:p>
        </p:txBody>
      </p:sp>
      <p:sp>
        <p:nvSpPr>
          <p:cNvPr id="9" name="Freeform 9"/>
          <p:cNvSpPr/>
          <p:nvPr/>
        </p:nvSpPr>
        <p:spPr>
          <a:xfrm rot="9173085">
            <a:off x="547951" y="-674957"/>
            <a:ext cx="1548268" cy="2256129"/>
          </a:xfrm>
          <a:custGeom>
            <a:avLst/>
            <a:gdLst/>
            <a:ahLst/>
            <a:cxnLst/>
            <a:rect l="l" t="t" r="r" b="b"/>
            <a:pathLst>
              <a:path w="1548268" h="2256129">
                <a:moveTo>
                  <a:pt x="0" y="0"/>
                </a:moveTo>
                <a:lnTo>
                  <a:pt x="1548268" y="0"/>
                </a:lnTo>
                <a:lnTo>
                  <a:pt x="1548268" y="2256128"/>
                </a:lnTo>
                <a:lnTo>
                  <a:pt x="0" y="2256128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zh-TW" altLang="en-US"/>
          </a:p>
        </p:txBody>
      </p:sp>
      <p:sp>
        <p:nvSpPr>
          <p:cNvPr id="10" name="Freeform 10"/>
          <p:cNvSpPr/>
          <p:nvPr/>
        </p:nvSpPr>
        <p:spPr>
          <a:xfrm rot="9529906" flipH="1">
            <a:off x="1852022" y="-1133107"/>
            <a:ext cx="1270293" cy="3172429"/>
          </a:xfrm>
          <a:custGeom>
            <a:avLst/>
            <a:gdLst/>
            <a:ahLst/>
            <a:cxnLst/>
            <a:rect l="l" t="t" r="r" b="b"/>
            <a:pathLst>
              <a:path w="1270293" h="3172429">
                <a:moveTo>
                  <a:pt x="1270294" y="0"/>
                </a:moveTo>
                <a:lnTo>
                  <a:pt x="0" y="0"/>
                </a:lnTo>
                <a:lnTo>
                  <a:pt x="0" y="3172428"/>
                </a:lnTo>
                <a:lnTo>
                  <a:pt x="1270294" y="3172428"/>
                </a:lnTo>
                <a:lnTo>
                  <a:pt x="1270294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zh-TW" altLang="en-US"/>
          </a:p>
        </p:txBody>
      </p:sp>
      <p:sp>
        <p:nvSpPr>
          <p:cNvPr id="11" name="Freeform 11"/>
          <p:cNvSpPr/>
          <p:nvPr/>
        </p:nvSpPr>
        <p:spPr>
          <a:xfrm rot="5490619">
            <a:off x="312608" y="3021072"/>
            <a:ext cx="554273" cy="1007769"/>
          </a:xfrm>
          <a:custGeom>
            <a:avLst/>
            <a:gdLst/>
            <a:ahLst/>
            <a:cxnLst/>
            <a:rect l="l" t="t" r="r" b="b"/>
            <a:pathLst>
              <a:path w="554273" h="1007769">
                <a:moveTo>
                  <a:pt x="0" y="0"/>
                </a:moveTo>
                <a:lnTo>
                  <a:pt x="554274" y="0"/>
                </a:lnTo>
                <a:lnTo>
                  <a:pt x="554274" y="1007769"/>
                </a:lnTo>
                <a:lnTo>
                  <a:pt x="0" y="1007769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  <p:txBody>
          <a:bodyPr/>
          <a:lstStyle/>
          <a:p>
            <a:endParaRPr lang="zh-TW" altLang="en-US"/>
          </a:p>
        </p:txBody>
      </p:sp>
      <p:sp>
        <p:nvSpPr>
          <p:cNvPr id="12" name="Freeform 12"/>
          <p:cNvSpPr/>
          <p:nvPr/>
        </p:nvSpPr>
        <p:spPr>
          <a:xfrm rot="-1853187">
            <a:off x="1936021" y="3559256"/>
            <a:ext cx="383936" cy="906043"/>
          </a:xfrm>
          <a:custGeom>
            <a:avLst/>
            <a:gdLst/>
            <a:ahLst/>
            <a:cxnLst/>
            <a:rect l="l" t="t" r="r" b="b"/>
            <a:pathLst>
              <a:path w="383936" h="906043">
                <a:moveTo>
                  <a:pt x="0" y="0"/>
                </a:moveTo>
                <a:lnTo>
                  <a:pt x="383936" y="0"/>
                </a:lnTo>
                <a:lnTo>
                  <a:pt x="383936" y="906043"/>
                </a:lnTo>
                <a:lnTo>
                  <a:pt x="0" y="906043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endParaRPr lang="zh-TW" altLang="en-US"/>
          </a:p>
        </p:txBody>
      </p:sp>
      <p:sp>
        <p:nvSpPr>
          <p:cNvPr id="13" name="Freeform 13"/>
          <p:cNvSpPr/>
          <p:nvPr/>
        </p:nvSpPr>
        <p:spPr>
          <a:xfrm rot="-1141099">
            <a:off x="16227382" y="7564634"/>
            <a:ext cx="1268138" cy="4354122"/>
          </a:xfrm>
          <a:custGeom>
            <a:avLst/>
            <a:gdLst/>
            <a:ahLst/>
            <a:cxnLst/>
            <a:rect l="l" t="t" r="r" b="b"/>
            <a:pathLst>
              <a:path w="1268138" h="4354122">
                <a:moveTo>
                  <a:pt x="0" y="0"/>
                </a:moveTo>
                <a:lnTo>
                  <a:pt x="1268138" y="0"/>
                </a:lnTo>
                <a:lnTo>
                  <a:pt x="1268138" y="4354122"/>
                </a:lnTo>
                <a:lnTo>
                  <a:pt x="0" y="4354122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  <p:txBody>
          <a:bodyPr/>
          <a:lstStyle/>
          <a:p>
            <a:endParaRPr lang="zh-TW" altLang="en-US"/>
          </a:p>
        </p:txBody>
      </p:sp>
      <p:sp>
        <p:nvSpPr>
          <p:cNvPr id="14" name="Freeform 14"/>
          <p:cNvSpPr/>
          <p:nvPr/>
        </p:nvSpPr>
        <p:spPr>
          <a:xfrm>
            <a:off x="-230227" y="8313410"/>
            <a:ext cx="964079" cy="2433006"/>
          </a:xfrm>
          <a:custGeom>
            <a:avLst/>
            <a:gdLst/>
            <a:ahLst/>
            <a:cxnLst/>
            <a:rect l="l" t="t" r="r" b="b"/>
            <a:pathLst>
              <a:path w="964079" h="2433006">
                <a:moveTo>
                  <a:pt x="0" y="0"/>
                </a:moveTo>
                <a:lnTo>
                  <a:pt x="964079" y="0"/>
                </a:lnTo>
                <a:lnTo>
                  <a:pt x="964079" y="2433007"/>
                </a:lnTo>
                <a:lnTo>
                  <a:pt x="0" y="2433007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  <p:txBody>
          <a:bodyPr/>
          <a:lstStyle/>
          <a:p>
            <a:endParaRPr lang="zh-TW" altLang="en-US"/>
          </a:p>
        </p:txBody>
      </p:sp>
      <p:sp>
        <p:nvSpPr>
          <p:cNvPr id="15" name="Freeform 15"/>
          <p:cNvSpPr/>
          <p:nvPr/>
        </p:nvSpPr>
        <p:spPr>
          <a:xfrm rot="954738">
            <a:off x="-36762" y="8612782"/>
            <a:ext cx="1541228" cy="3829139"/>
          </a:xfrm>
          <a:custGeom>
            <a:avLst/>
            <a:gdLst/>
            <a:ahLst/>
            <a:cxnLst/>
            <a:rect l="l" t="t" r="r" b="b"/>
            <a:pathLst>
              <a:path w="1541228" h="3829139">
                <a:moveTo>
                  <a:pt x="0" y="0"/>
                </a:moveTo>
                <a:lnTo>
                  <a:pt x="1541228" y="0"/>
                </a:lnTo>
                <a:lnTo>
                  <a:pt x="1541228" y="3829139"/>
                </a:lnTo>
                <a:lnTo>
                  <a:pt x="0" y="3829139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zh-TW" altLang="en-US"/>
          </a:p>
        </p:txBody>
      </p:sp>
      <p:sp>
        <p:nvSpPr>
          <p:cNvPr id="16" name="Freeform 16"/>
          <p:cNvSpPr/>
          <p:nvPr/>
        </p:nvSpPr>
        <p:spPr>
          <a:xfrm rot="-9527996">
            <a:off x="16747399" y="-663098"/>
            <a:ext cx="1548268" cy="2256129"/>
          </a:xfrm>
          <a:custGeom>
            <a:avLst/>
            <a:gdLst/>
            <a:ahLst/>
            <a:cxnLst/>
            <a:rect l="l" t="t" r="r" b="b"/>
            <a:pathLst>
              <a:path w="1548268" h="2256129">
                <a:moveTo>
                  <a:pt x="0" y="0"/>
                </a:moveTo>
                <a:lnTo>
                  <a:pt x="1548269" y="0"/>
                </a:lnTo>
                <a:lnTo>
                  <a:pt x="1548269" y="2256129"/>
                </a:lnTo>
                <a:lnTo>
                  <a:pt x="0" y="2256129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zh-TW" altLang="en-US"/>
          </a:p>
        </p:txBody>
      </p:sp>
      <p:sp>
        <p:nvSpPr>
          <p:cNvPr id="17" name="Freeform 17"/>
          <p:cNvSpPr/>
          <p:nvPr/>
        </p:nvSpPr>
        <p:spPr>
          <a:xfrm rot="-6732337" flipH="1">
            <a:off x="15749704" y="1149887"/>
            <a:ext cx="384789" cy="699616"/>
          </a:xfrm>
          <a:custGeom>
            <a:avLst/>
            <a:gdLst/>
            <a:ahLst/>
            <a:cxnLst/>
            <a:rect l="l" t="t" r="r" b="b"/>
            <a:pathLst>
              <a:path w="384789" h="699616">
                <a:moveTo>
                  <a:pt x="384789" y="0"/>
                </a:moveTo>
                <a:lnTo>
                  <a:pt x="0" y="0"/>
                </a:lnTo>
                <a:lnTo>
                  <a:pt x="0" y="699616"/>
                </a:lnTo>
                <a:lnTo>
                  <a:pt x="384789" y="699616"/>
                </a:lnTo>
                <a:lnTo>
                  <a:pt x="384789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  <p:txBody>
          <a:bodyPr/>
          <a:lstStyle/>
          <a:p>
            <a:endParaRPr lang="zh-TW" altLang="en-US"/>
          </a:p>
        </p:txBody>
      </p:sp>
      <p:sp>
        <p:nvSpPr>
          <p:cNvPr id="18" name="Freeform 18"/>
          <p:cNvSpPr/>
          <p:nvPr/>
        </p:nvSpPr>
        <p:spPr>
          <a:xfrm rot="2158146" flipH="1">
            <a:off x="16266961" y="2628013"/>
            <a:ext cx="249784" cy="589462"/>
          </a:xfrm>
          <a:custGeom>
            <a:avLst/>
            <a:gdLst/>
            <a:ahLst/>
            <a:cxnLst/>
            <a:rect l="l" t="t" r="r" b="b"/>
            <a:pathLst>
              <a:path w="249784" h="589462">
                <a:moveTo>
                  <a:pt x="249785" y="0"/>
                </a:moveTo>
                <a:lnTo>
                  <a:pt x="0" y="0"/>
                </a:lnTo>
                <a:lnTo>
                  <a:pt x="0" y="589462"/>
                </a:lnTo>
                <a:lnTo>
                  <a:pt x="249785" y="589462"/>
                </a:lnTo>
                <a:lnTo>
                  <a:pt x="249785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endParaRPr lang="zh-TW" altLang="en-US"/>
          </a:p>
        </p:txBody>
      </p:sp>
      <p:sp>
        <p:nvSpPr>
          <p:cNvPr id="19" name="TextBox 19"/>
          <p:cNvSpPr txBox="1"/>
          <p:nvPr/>
        </p:nvSpPr>
        <p:spPr>
          <a:xfrm>
            <a:off x="2806037" y="4161155"/>
            <a:ext cx="12746516" cy="546988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4560"/>
              </a:lnSpc>
            </a:pPr>
            <a:r>
              <a:rPr lang="en-US" sz="10400" u="sng" spc="416">
                <a:solidFill>
                  <a:srgbClr val="677EA4"/>
                </a:solidFill>
                <a:ea typeface="TAN Meringue Bold"/>
              </a:rPr>
              <a:t>ありがとう</a:t>
            </a:r>
          </a:p>
          <a:p>
            <a:pPr algn="ctr">
              <a:lnSpc>
                <a:spcPts val="14560"/>
              </a:lnSpc>
            </a:pPr>
            <a:r>
              <a:rPr lang="en-US" sz="10400" u="sng" spc="416">
                <a:solidFill>
                  <a:srgbClr val="677EA4"/>
                </a:solidFill>
                <a:latin typeface="TAN Meringue Bold"/>
                <a:ea typeface="TAN Meringue Bold"/>
              </a:rPr>
              <a:t>ございました!</a:t>
            </a:r>
          </a:p>
          <a:p>
            <a:pPr algn="ctr">
              <a:lnSpc>
                <a:spcPts val="14560"/>
              </a:lnSpc>
            </a:pPr>
            <a:endParaRPr lang="en-US" sz="10400" u="sng" spc="416">
              <a:solidFill>
                <a:srgbClr val="677EA4"/>
              </a:solidFill>
              <a:latin typeface="TAN Meringue Bold"/>
              <a:ea typeface="TAN Meringue Bold"/>
            </a:endParaRPr>
          </a:p>
        </p:txBody>
      </p:sp>
      <p:sp>
        <p:nvSpPr>
          <p:cNvPr id="20" name="Freeform 20"/>
          <p:cNvSpPr/>
          <p:nvPr/>
        </p:nvSpPr>
        <p:spPr>
          <a:xfrm>
            <a:off x="13772637" y="5634158"/>
            <a:ext cx="651951" cy="645432"/>
          </a:xfrm>
          <a:custGeom>
            <a:avLst/>
            <a:gdLst/>
            <a:ahLst/>
            <a:cxnLst/>
            <a:rect l="l" t="t" r="r" b="b"/>
            <a:pathLst>
              <a:path w="651951" h="645432">
                <a:moveTo>
                  <a:pt x="0" y="0"/>
                </a:moveTo>
                <a:lnTo>
                  <a:pt x="651951" y="0"/>
                </a:lnTo>
                <a:lnTo>
                  <a:pt x="651951" y="645432"/>
                </a:lnTo>
                <a:lnTo>
                  <a:pt x="0" y="645432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/>
            </a:stretch>
          </a:blipFill>
        </p:spPr>
        <p:txBody>
          <a:bodyPr/>
          <a:lstStyle/>
          <a:p>
            <a:endParaRPr lang="zh-TW" alt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DEDE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-1683032"/>
            <a:ext cx="18288000" cy="13653064"/>
            <a:chOff x="0" y="0"/>
            <a:chExt cx="24384000" cy="18204086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6096000" cy="6096000"/>
            </a:xfrm>
            <a:custGeom>
              <a:avLst/>
              <a:gdLst/>
              <a:ahLst/>
              <a:cxnLst/>
              <a:rect l="l" t="t" r="r" b="b"/>
              <a:pathLst>
                <a:path w="6096000" h="6096000">
                  <a:moveTo>
                    <a:pt x="0" y="0"/>
                  </a:moveTo>
                  <a:lnTo>
                    <a:pt x="6096000" y="0"/>
                  </a:lnTo>
                  <a:lnTo>
                    <a:pt x="6096000" y="6096000"/>
                  </a:lnTo>
                  <a:lnTo>
                    <a:pt x="0" y="609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3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4" name="Freeform 4"/>
            <p:cNvSpPr/>
            <p:nvPr/>
          </p:nvSpPr>
          <p:spPr>
            <a:xfrm>
              <a:off x="6096000" y="0"/>
              <a:ext cx="6096000" cy="6096000"/>
            </a:xfrm>
            <a:custGeom>
              <a:avLst/>
              <a:gdLst/>
              <a:ahLst/>
              <a:cxnLst/>
              <a:rect l="l" t="t" r="r" b="b"/>
              <a:pathLst>
                <a:path w="6096000" h="6096000">
                  <a:moveTo>
                    <a:pt x="0" y="0"/>
                  </a:moveTo>
                  <a:lnTo>
                    <a:pt x="6096000" y="0"/>
                  </a:lnTo>
                  <a:lnTo>
                    <a:pt x="6096000" y="6096000"/>
                  </a:lnTo>
                  <a:lnTo>
                    <a:pt x="0" y="609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3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5" name="Freeform 5"/>
            <p:cNvSpPr/>
            <p:nvPr/>
          </p:nvSpPr>
          <p:spPr>
            <a:xfrm>
              <a:off x="12192000" y="0"/>
              <a:ext cx="6096000" cy="6096000"/>
            </a:xfrm>
            <a:custGeom>
              <a:avLst/>
              <a:gdLst/>
              <a:ahLst/>
              <a:cxnLst/>
              <a:rect l="l" t="t" r="r" b="b"/>
              <a:pathLst>
                <a:path w="6096000" h="6096000">
                  <a:moveTo>
                    <a:pt x="0" y="0"/>
                  </a:moveTo>
                  <a:lnTo>
                    <a:pt x="6096000" y="0"/>
                  </a:lnTo>
                  <a:lnTo>
                    <a:pt x="6096000" y="6096000"/>
                  </a:lnTo>
                  <a:lnTo>
                    <a:pt x="0" y="609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3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6" name="Freeform 6"/>
            <p:cNvSpPr/>
            <p:nvPr/>
          </p:nvSpPr>
          <p:spPr>
            <a:xfrm>
              <a:off x="18288000" y="0"/>
              <a:ext cx="6096000" cy="6096000"/>
            </a:xfrm>
            <a:custGeom>
              <a:avLst/>
              <a:gdLst/>
              <a:ahLst/>
              <a:cxnLst/>
              <a:rect l="l" t="t" r="r" b="b"/>
              <a:pathLst>
                <a:path w="6096000" h="6096000">
                  <a:moveTo>
                    <a:pt x="0" y="0"/>
                  </a:moveTo>
                  <a:lnTo>
                    <a:pt x="6096000" y="0"/>
                  </a:lnTo>
                  <a:lnTo>
                    <a:pt x="6096000" y="6096000"/>
                  </a:lnTo>
                  <a:lnTo>
                    <a:pt x="0" y="609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3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7" name="Freeform 7"/>
            <p:cNvSpPr/>
            <p:nvPr/>
          </p:nvSpPr>
          <p:spPr>
            <a:xfrm>
              <a:off x="0" y="12108086"/>
              <a:ext cx="6096000" cy="6096000"/>
            </a:xfrm>
            <a:custGeom>
              <a:avLst/>
              <a:gdLst/>
              <a:ahLst/>
              <a:cxnLst/>
              <a:rect l="l" t="t" r="r" b="b"/>
              <a:pathLst>
                <a:path w="6096000" h="6096000">
                  <a:moveTo>
                    <a:pt x="0" y="0"/>
                  </a:moveTo>
                  <a:lnTo>
                    <a:pt x="6096000" y="0"/>
                  </a:lnTo>
                  <a:lnTo>
                    <a:pt x="6096000" y="6096000"/>
                  </a:lnTo>
                  <a:lnTo>
                    <a:pt x="0" y="609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3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8" name="Freeform 8"/>
            <p:cNvSpPr/>
            <p:nvPr/>
          </p:nvSpPr>
          <p:spPr>
            <a:xfrm>
              <a:off x="6096000" y="12108086"/>
              <a:ext cx="6096000" cy="6096000"/>
            </a:xfrm>
            <a:custGeom>
              <a:avLst/>
              <a:gdLst/>
              <a:ahLst/>
              <a:cxnLst/>
              <a:rect l="l" t="t" r="r" b="b"/>
              <a:pathLst>
                <a:path w="6096000" h="6096000">
                  <a:moveTo>
                    <a:pt x="0" y="0"/>
                  </a:moveTo>
                  <a:lnTo>
                    <a:pt x="6096000" y="0"/>
                  </a:lnTo>
                  <a:lnTo>
                    <a:pt x="6096000" y="6096000"/>
                  </a:lnTo>
                  <a:lnTo>
                    <a:pt x="0" y="609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3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9" name="Freeform 9"/>
            <p:cNvSpPr/>
            <p:nvPr/>
          </p:nvSpPr>
          <p:spPr>
            <a:xfrm>
              <a:off x="12192000" y="12108086"/>
              <a:ext cx="6096000" cy="6096000"/>
            </a:xfrm>
            <a:custGeom>
              <a:avLst/>
              <a:gdLst/>
              <a:ahLst/>
              <a:cxnLst/>
              <a:rect l="l" t="t" r="r" b="b"/>
              <a:pathLst>
                <a:path w="6096000" h="6096000">
                  <a:moveTo>
                    <a:pt x="0" y="0"/>
                  </a:moveTo>
                  <a:lnTo>
                    <a:pt x="6096000" y="0"/>
                  </a:lnTo>
                  <a:lnTo>
                    <a:pt x="6096000" y="6096000"/>
                  </a:lnTo>
                  <a:lnTo>
                    <a:pt x="0" y="609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3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10" name="Freeform 10"/>
            <p:cNvSpPr/>
            <p:nvPr/>
          </p:nvSpPr>
          <p:spPr>
            <a:xfrm>
              <a:off x="18288000" y="12108086"/>
              <a:ext cx="6096000" cy="6096000"/>
            </a:xfrm>
            <a:custGeom>
              <a:avLst/>
              <a:gdLst/>
              <a:ahLst/>
              <a:cxnLst/>
              <a:rect l="l" t="t" r="r" b="b"/>
              <a:pathLst>
                <a:path w="6096000" h="6096000">
                  <a:moveTo>
                    <a:pt x="0" y="0"/>
                  </a:moveTo>
                  <a:lnTo>
                    <a:pt x="6096000" y="0"/>
                  </a:lnTo>
                  <a:lnTo>
                    <a:pt x="6096000" y="6096000"/>
                  </a:lnTo>
                  <a:lnTo>
                    <a:pt x="0" y="609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3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11" name="Freeform 11"/>
            <p:cNvSpPr/>
            <p:nvPr/>
          </p:nvSpPr>
          <p:spPr>
            <a:xfrm rot="-10800000">
              <a:off x="18288000" y="6054043"/>
              <a:ext cx="6096000" cy="6096000"/>
            </a:xfrm>
            <a:custGeom>
              <a:avLst/>
              <a:gdLst/>
              <a:ahLst/>
              <a:cxnLst/>
              <a:rect l="l" t="t" r="r" b="b"/>
              <a:pathLst>
                <a:path w="6096000" h="6096000">
                  <a:moveTo>
                    <a:pt x="0" y="0"/>
                  </a:moveTo>
                  <a:lnTo>
                    <a:pt x="6096000" y="0"/>
                  </a:lnTo>
                  <a:lnTo>
                    <a:pt x="6096000" y="6096000"/>
                  </a:lnTo>
                  <a:lnTo>
                    <a:pt x="0" y="609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3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12" name="Freeform 12"/>
            <p:cNvSpPr/>
            <p:nvPr/>
          </p:nvSpPr>
          <p:spPr>
            <a:xfrm rot="-10800000">
              <a:off x="12192000" y="6054043"/>
              <a:ext cx="6096000" cy="6096000"/>
            </a:xfrm>
            <a:custGeom>
              <a:avLst/>
              <a:gdLst/>
              <a:ahLst/>
              <a:cxnLst/>
              <a:rect l="l" t="t" r="r" b="b"/>
              <a:pathLst>
                <a:path w="6096000" h="6096000">
                  <a:moveTo>
                    <a:pt x="0" y="0"/>
                  </a:moveTo>
                  <a:lnTo>
                    <a:pt x="6096000" y="0"/>
                  </a:lnTo>
                  <a:lnTo>
                    <a:pt x="6096000" y="6096000"/>
                  </a:lnTo>
                  <a:lnTo>
                    <a:pt x="0" y="609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3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13" name="Freeform 13"/>
            <p:cNvSpPr/>
            <p:nvPr/>
          </p:nvSpPr>
          <p:spPr>
            <a:xfrm rot="-10800000">
              <a:off x="6096000" y="6054043"/>
              <a:ext cx="6096000" cy="6096000"/>
            </a:xfrm>
            <a:custGeom>
              <a:avLst/>
              <a:gdLst/>
              <a:ahLst/>
              <a:cxnLst/>
              <a:rect l="l" t="t" r="r" b="b"/>
              <a:pathLst>
                <a:path w="6096000" h="6096000">
                  <a:moveTo>
                    <a:pt x="0" y="0"/>
                  </a:moveTo>
                  <a:lnTo>
                    <a:pt x="6096000" y="0"/>
                  </a:lnTo>
                  <a:lnTo>
                    <a:pt x="6096000" y="6096000"/>
                  </a:lnTo>
                  <a:lnTo>
                    <a:pt x="0" y="609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3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14" name="Freeform 14"/>
            <p:cNvSpPr/>
            <p:nvPr/>
          </p:nvSpPr>
          <p:spPr>
            <a:xfrm rot="-10800000">
              <a:off x="0" y="6054043"/>
              <a:ext cx="6096000" cy="6096000"/>
            </a:xfrm>
            <a:custGeom>
              <a:avLst/>
              <a:gdLst/>
              <a:ahLst/>
              <a:cxnLst/>
              <a:rect l="l" t="t" r="r" b="b"/>
              <a:pathLst>
                <a:path w="6096000" h="6096000">
                  <a:moveTo>
                    <a:pt x="0" y="0"/>
                  </a:moveTo>
                  <a:lnTo>
                    <a:pt x="6096000" y="0"/>
                  </a:lnTo>
                  <a:lnTo>
                    <a:pt x="6096000" y="6096000"/>
                  </a:lnTo>
                  <a:lnTo>
                    <a:pt x="0" y="609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3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zh-TW" altLang="en-US"/>
            </a:p>
          </p:txBody>
        </p:sp>
      </p:grpSp>
      <p:sp>
        <p:nvSpPr>
          <p:cNvPr id="15" name="Freeform 15"/>
          <p:cNvSpPr/>
          <p:nvPr/>
        </p:nvSpPr>
        <p:spPr>
          <a:xfrm>
            <a:off x="-3490202" y="5921885"/>
            <a:ext cx="8730230" cy="8730230"/>
          </a:xfrm>
          <a:custGeom>
            <a:avLst/>
            <a:gdLst/>
            <a:ahLst/>
            <a:cxnLst/>
            <a:rect l="l" t="t" r="r" b="b"/>
            <a:pathLst>
              <a:path w="8730230" h="8730230">
                <a:moveTo>
                  <a:pt x="0" y="0"/>
                </a:moveTo>
                <a:lnTo>
                  <a:pt x="8730230" y="0"/>
                </a:lnTo>
                <a:lnTo>
                  <a:pt x="8730230" y="8730230"/>
                </a:lnTo>
                <a:lnTo>
                  <a:pt x="0" y="873023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70000"/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zh-TW" altLang="en-US"/>
          </a:p>
        </p:txBody>
      </p:sp>
      <p:sp>
        <p:nvSpPr>
          <p:cNvPr id="16" name="Freeform 16"/>
          <p:cNvSpPr/>
          <p:nvPr/>
        </p:nvSpPr>
        <p:spPr>
          <a:xfrm>
            <a:off x="13189191" y="-3586730"/>
            <a:ext cx="8730230" cy="8730230"/>
          </a:xfrm>
          <a:custGeom>
            <a:avLst/>
            <a:gdLst/>
            <a:ahLst/>
            <a:cxnLst/>
            <a:rect l="l" t="t" r="r" b="b"/>
            <a:pathLst>
              <a:path w="8730230" h="8730230">
                <a:moveTo>
                  <a:pt x="0" y="0"/>
                </a:moveTo>
                <a:lnTo>
                  <a:pt x="8730229" y="0"/>
                </a:lnTo>
                <a:lnTo>
                  <a:pt x="8730229" y="8730230"/>
                </a:lnTo>
                <a:lnTo>
                  <a:pt x="0" y="873023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70000"/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zh-TW" altLang="en-US"/>
          </a:p>
        </p:txBody>
      </p:sp>
      <p:grpSp>
        <p:nvGrpSpPr>
          <p:cNvPr id="17" name="Group 17"/>
          <p:cNvGrpSpPr/>
          <p:nvPr/>
        </p:nvGrpSpPr>
        <p:grpSpPr>
          <a:xfrm>
            <a:off x="3211088" y="2214495"/>
            <a:ext cx="1257300" cy="3438525"/>
            <a:chOff x="0" y="0"/>
            <a:chExt cx="1676400" cy="4584700"/>
          </a:xfrm>
        </p:grpSpPr>
        <p:grpSp>
          <p:nvGrpSpPr>
            <p:cNvPr id="18" name="Group 18"/>
            <p:cNvGrpSpPr/>
            <p:nvPr/>
          </p:nvGrpSpPr>
          <p:grpSpPr>
            <a:xfrm rot="-10800000">
              <a:off x="0" y="0"/>
              <a:ext cx="1524000" cy="4445000"/>
              <a:chOff x="0" y="0"/>
              <a:chExt cx="223762" cy="652640"/>
            </a:xfrm>
          </p:grpSpPr>
          <p:sp>
            <p:nvSpPr>
              <p:cNvPr id="19" name="Freeform 19"/>
              <p:cNvSpPr/>
              <p:nvPr/>
            </p:nvSpPr>
            <p:spPr>
              <a:xfrm>
                <a:off x="0" y="0"/>
                <a:ext cx="223762" cy="652640"/>
              </a:xfrm>
              <a:custGeom>
                <a:avLst/>
                <a:gdLst/>
                <a:ahLst/>
                <a:cxnLst/>
                <a:rect l="l" t="t" r="r" b="b"/>
                <a:pathLst>
                  <a:path w="223762" h="652640">
                    <a:moveTo>
                      <a:pt x="0" y="0"/>
                    </a:moveTo>
                    <a:lnTo>
                      <a:pt x="223762" y="0"/>
                    </a:lnTo>
                    <a:lnTo>
                      <a:pt x="223762" y="652640"/>
                    </a:lnTo>
                    <a:lnTo>
                      <a:pt x="0" y="652640"/>
                    </a:lnTo>
                    <a:close/>
                  </a:path>
                </a:pathLst>
              </a:custGeom>
              <a:solidFill>
                <a:srgbClr val="000000">
                  <a:alpha val="0"/>
                </a:srgbClr>
              </a:solidFill>
              <a:ln w="9525" cap="sq">
                <a:solidFill>
                  <a:srgbClr val="4F4631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zh-TW" altLang="en-US"/>
              </a:p>
            </p:txBody>
          </p:sp>
          <p:sp>
            <p:nvSpPr>
              <p:cNvPr id="20" name="TextBox 20"/>
              <p:cNvSpPr txBox="1"/>
              <p:nvPr/>
            </p:nvSpPr>
            <p:spPr>
              <a:xfrm>
                <a:off x="0" y="-171450"/>
                <a:ext cx="223762" cy="82409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039"/>
                  </a:lnSpc>
                </a:pPr>
                <a:endParaRPr/>
              </a:p>
            </p:txBody>
          </p:sp>
        </p:grpSp>
        <p:grpSp>
          <p:nvGrpSpPr>
            <p:cNvPr id="21" name="Group 21"/>
            <p:cNvGrpSpPr/>
            <p:nvPr/>
          </p:nvGrpSpPr>
          <p:grpSpPr>
            <a:xfrm rot="-10800000">
              <a:off x="152400" y="139700"/>
              <a:ext cx="1524000" cy="4445000"/>
              <a:chOff x="0" y="0"/>
              <a:chExt cx="223762" cy="652640"/>
            </a:xfrm>
          </p:grpSpPr>
          <p:sp>
            <p:nvSpPr>
              <p:cNvPr id="22" name="Freeform 22"/>
              <p:cNvSpPr/>
              <p:nvPr/>
            </p:nvSpPr>
            <p:spPr>
              <a:xfrm>
                <a:off x="0" y="0"/>
                <a:ext cx="223762" cy="652640"/>
              </a:xfrm>
              <a:custGeom>
                <a:avLst/>
                <a:gdLst/>
                <a:ahLst/>
                <a:cxnLst/>
                <a:rect l="l" t="t" r="r" b="b"/>
                <a:pathLst>
                  <a:path w="223762" h="652640">
                    <a:moveTo>
                      <a:pt x="0" y="0"/>
                    </a:moveTo>
                    <a:lnTo>
                      <a:pt x="223762" y="0"/>
                    </a:lnTo>
                    <a:lnTo>
                      <a:pt x="223762" y="652640"/>
                    </a:lnTo>
                    <a:lnTo>
                      <a:pt x="0" y="652640"/>
                    </a:lnTo>
                    <a:close/>
                  </a:path>
                </a:pathLst>
              </a:custGeom>
              <a:solidFill>
                <a:srgbClr val="000000">
                  <a:alpha val="0"/>
                </a:srgbClr>
              </a:solidFill>
              <a:ln w="9525" cap="sq">
                <a:solidFill>
                  <a:srgbClr val="4F4631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zh-TW" altLang="en-US"/>
              </a:p>
            </p:txBody>
          </p:sp>
          <p:sp>
            <p:nvSpPr>
              <p:cNvPr id="23" name="TextBox 23"/>
              <p:cNvSpPr txBox="1"/>
              <p:nvPr/>
            </p:nvSpPr>
            <p:spPr>
              <a:xfrm>
                <a:off x="0" y="-171450"/>
                <a:ext cx="223762" cy="82409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039"/>
                  </a:lnSpc>
                </a:pPr>
                <a:endParaRPr/>
              </a:p>
            </p:txBody>
          </p:sp>
        </p:grpSp>
      </p:grpSp>
      <p:sp>
        <p:nvSpPr>
          <p:cNvPr id="24" name="TextBox 24"/>
          <p:cNvSpPr txBox="1"/>
          <p:nvPr/>
        </p:nvSpPr>
        <p:spPr>
          <a:xfrm>
            <a:off x="5322251" y="1060271"/>
            <a:ext cx="5868146" cy="1169768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0342"/>
              </a:lnSpc>
            </a:pPr>
            <a:r>
              <a:rPr lang="en-US" sz="4137" spc="620" dirty="0">
                <a:solidFill>
                  <a:srgbClr val="4F4631"/>
                </a:solidFill>
                <a:ea typeface="Sモトヤ新楷書"/>
              </a:rPr>
              <a:t>一 </a:t>
            </a:r>
            <a:r>
              <a:rPr lang="en-US" sz="4137" spc="620" dirty="0" err="1">
                <a:solidFill>
                  <a:srgbClr val="4F4631"/>
                </a:solidFill>
                <a:ea typeface="Sモトヤ新楷書"/>
              </a:rPr>
              <a:t>書籤製作</a:t>
            </a:r>
            <a:endParaRPr lang="en-US" sz="4137" spc="620" dirty="0">
              <a:solidFill>
                <a:srgbClr val="4F4631"/>
              </a:solidFill>
              <a:ea typeface="Sモトヤ新楷書"/>
            </a:endParaRPr>
          </a:p>
          <a:p>
            <a:pPr algn="l">
              <a:lnSpc>
                <a:spcPts val="10342"/>
              </a:lnSpc>
            </a:pPr>
            <a:r>
              <a:rPr lang="en-US" altLang="zh-TW" sz="4137" spc="620" dirty="0">
                <a:solidFill>
                  <a:srgbClr val="4F4631"/>
                </a:solidFill>
                <a:ea typeface="Sモトヤ新楷書"/>
              </a:rPr>
              <a:t>二 </a:t>
            </a:r>
            <a:r>
              <a:rPr lang="en-US" altLang="zh-TW" sz="4137" spc="620" dirty="0" err="1">
                <a:solidFill>
                  <a:srgbClr val="4F4631"/>
                </a:solidFill>
                <a:ea typeface="Sモトヤ新楷書"/>
              </a:rPr>
              <a:t>彩繪達摩</a:t>
            </a:r>
            <a:endParaRPr lang="en-US" altLang="zh-TW" sz="4137" spc="620" dirty="0">
              <a:solidFill>
                <a:srgbClr val="4F4631"/>
              </a:solidFill>
              <a:ea typeface="Sモトヤ新楷書"/>
            </a:endParaRPr>
          </a:p>
          <a:p>
            <a:pPr algn="l">
              <a:lnSpc>
                <a:spcPts val="10342"/>
              </a:lnSpc>
            </a:pPr>
            <a:r>
              <a:rPr lang="en-US" altLang="zh-TW" sz="4137" spc="620" dirty="0">
                <a:solidFill>
                  <a:srgbClr val="4F4631"/>
                </a:solidFill>
                <a:ea typeface="Sモトヤ新楷書"/>
              </a:rPr>
              <a:t>三 </a:t>
            </a:r>
            <a:r>
              <a:rPr lang="en-US" altLang="zh-TW" sz="4137" spc="620" dirty="0" err="1">
                <a:solidFill>
                  <a:srgbClr val="4F4631"/>
                </a:solidFill>
                <a:ea typeface="Sモトヤ新楷書"/>
              </a:rPr>
              <a:t>三色團子製作</a:t>
            </a:r>
            <a:endParaRPr lang="en-US" altLang="zh-TW" sz="4137" spc="620" dirty="0">
              <a:solidFill>
                <a:srgbClr val="4F4631"/>
              </a:solidFill>
              <a:ea typeface="Sモトヤ新楷書"/>
            </a:endParaRPr>
          </a:p>
          <a:p>
            <a:pPr algn="l">
              <a:lnSpc>
                <a:spcPts val="10342"/>
              </a:lnSpc>
            </a:pPr>
            <a:r>
              <a:rPr lang="en-US" altLang="zh-TW" sz="4137" spc="620" dirty="0">
                <a:solidFill>
                  <a:srgbClr val="4F4631"/>
                </a:solidFill>
                <a:ea typeface="Sモトヤ新楷書"/>
              </a:rPr>
              <a:t>四 </a:t>
            </a:r>
            <a:r>
              <a:rPr lang="en-US" altLang="zh-TW" sz="4137" spc="620" dirty="0" err="1">
                <a:solidFill>
                  <a:srgbClr val="4F4631"/>
                </a:solidFill>
                <a:ea typeface="Sモトヤ新楷書"/>
              </a:rPr>
              <a:t>日本大福製作</a:t>
            </a:r>
            <a:endParaRPr lang="en-US" altLang="zh-TW" sz="4137" spc="620" dirty="0">
              <a:solidFill>
                <a:srgbClr val="4F4631"/>
              </a:solidFill>
              <a:ea typeface="Sモトヤ新楷書"/>
            </a:endParaRPr>
          </a:p>
          <a:p>
            <a:pPr>
              <a:lnSpc>
                <a:spcPts val="10342"/>
              </a:lnSpc>
            </a:pPr>
            <a:r>
              <a:rPr lang="en-US" altLang="zh-TW" sz="4137" spc="620" dirty="0">
                <a:solidFill>
                  <a:srgbClr val="4F4631"/>
                </a:solidFill>
                <a:ea typeface="Sモトヤ新楷書"/>
              </a:rPr>
              <a:t>五 </a:t>
            </a:r>
            <a:r>
              <a:rPr lang="en-US" altLang="zh-TW" sz="4137" spc="620" dirty="0" err="1">
                <a:solidFill>
                  <a:srgbClr val="4F4631"/>
                </a:solidFill>
                <a:ea typeface="Sモトヤ新楷書"/>
              </a:rPr>
              <a:t>撕畫體驗</a:t>
            </a:r>
            <a:r>
              <a:rPr lang="en-US" altLang="zh-TW" sz="4137" spc="620" dirty="0">
                <a:solidFill>
                  <a:srgbClr val="4F4631"/>
                </a:solidFill>
                <a:ea typeface="Sモトヤ新楷書"/>
              </a:rPr>
              <a:t>  </a:t>
            </a:r>
          </a:p>
          <a:p>
            <a:pPr algn="l">
              <a:lnSpc>
                <a:spcPts val="10342"/>
              </a:lnSpc>
            </a:pPr>
            <a:endParaRPr lang="en-US" altLang="zh-TW" sz="4137" spc="620" dirty="0">
              <a:solidFill>
                <a:srgbClr val="4F4631"/>
              </a:solidFill>
              <a:ea typeface="Sモトヤ新楷書"/>
            </a:endParaRPr>
          </a:p>
          <a:p>
            <a:pPr algn="l">
              <a:lnSpc>
                <a:spcPts val="10342"/>
              </a:lnSpc>
            </a:pPr>
            <a:endParaRPr lang="en-US" altLang="zh-TW" sz="4137" spc="620" dirty="0">
              <a:solidFill>
                <a:srgbClr val="4F4631"/>
              </a:solidFill>
              <a:ea typeface="Sモトヤ新楷書"/>
            </a:endParaRPr>
          </a:p>
          <a:p>
            <a:pPr algn="l">
              <a:lnSpc>
                <a:spcPts val="10342"/>
              </a:lnSpc>
            </a:pPr>
            <a:endParaRPr lang="en-US" altLang="zh-TW" sz="4137" spc="620" dirty="0">
              <a:solidFill>
                <a:srgbClr val="4F4631"/>
              </a:solidFill>
              <a:ea typeface="Sモトヤ新楷書"/>
            </a:endParaRPr>
          </a:p>
          <a:p>
            <a:pPr algn="l">
              <a:lnSpc>
                <a:spcPts val="10342"/>
              </a:lnSpc>
            </a:pPr>
            <a:endParaRPr lang="en-US" sz="4137" spc="620" dirty="0">
              <a:solidFill>
                <a:srgbClr val="4F4631"/>
              </a:solidFill>
              <a:ea typeface="Sモトヤ新楷書"/>
            </a:endParaRPr>
          </a:p>
        </p:txBody>
      </p:sp>
      <p:sp>
        <p:nvSpPr>
          <p:cNvPr id="25" name="TextBox 25"/>
          <p:cNvSpPr txBox="1"/>
          <p:nvPr/>
        </p:nvSpPr>
        <p:spPr>
          <a:xfrm>
            <a:off x="3566370" y="2145147"/>
            <a:ext cx="546735" cy="31676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040"/>
              </a:lnSpc>
            </a:pPr>
            <a:r>
              <a:rPr lang="en-US" sz="3600" spc="1080">
                <a:solidFill>
                  <a:srgbClr val="4F4631"/>
                </a:solidFill>
                <a:ea typeface="Sモトヤ新楷書"/>
              </a:rPr>
              <a:t>目次</a:t>
            </a:r>
          </a:p>
        </p:txBody>
      </p:sp>
      <p:sp>
        <p:nvSpPr>
          <p:cNvPr id="26" name="Freeform 26"/>
          <p:cNvSpPr/>
          <p:nvPr/>
        </p:nvSpPr>
        <p:spPr>
          <a:xfrm flipH="1" flipV="1">
            <a:off x="14150795" y="7135537"/>
            <a:ext cx="6255630" cy="2013175"/>
          </a:xfrm>
          <a:custGeom>
            <a:avLst/>
            <a:gdLst/>
            <a:ahLst/>
            <a:cxnLst/>
            <a:rect l="l" t="t" r="r" b="b"/>
            <a:pathLst>
              <a:path w="6255630" h="2013175">
                <a:moveTo>
                  <a:pt x="6255630" y="2013176"/>
                </a:moveTo>
                <a:lnTo>
                  <a:pt x="0" y="2013176"/>
                </a:lnTo>
                <a:lnTo>
                  <a:pt x="0" y="0"/>
                </a:lnTo>
                <a:lnTo>
                  <a:pt x="6255630" y="0"/>
                </a:lnTo>
                <a:lnTo>
                  <a:pt x="6255630" y="2013176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zh-TW" altLang="en-US"/>
          </a:p>
        </p:txBody>
      </p:sp>
      <p:sp>
        <p:nvSpPr>
          <p:cNvPr id="27" name="Freeform 27"/>
          <p:cNvSpPr/>
          <p:nvPr/>
        </p:nvSpPr>
        <p:spPr>
          <a:xfrm>
            <a:off x="12402926" y="8155878"/>
            <a:ext cx="4216673" cy="1985669"/>
          </a:xfrm>
          <a:custGeom>
            <a:avLst/>
            <a:gdLst/>
            <a:ahLst/>
            <a:cxnLst/>
            <a:rect l="l" t="t" r="r" b="b"/>
            <a:pathLst>
              <a:path w="4216673" h="1985669">
                <a:moveTo>
                  <a:pt x="0" y="0"/>
                </a:moveTo>
                <a:lnTo>
                  <a:pt x="4216673" y="0"/>
                </a:lnTo>
                <a:lnTo>
                  <a:pt x="4216673" y="1985669"/>
                </a:lnTo>
                <a:lnTo>
                  <a:pt x="0" y="1985669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zh-TW" altLang="en-US"/>
          </a:p>
        </p:txBody>
      </p:sp>
      <p:sp>
        <p:nvSpPr>
          <p:cNvPr id="28" name="Freeform 28"/>
          <p:cNvSpPr/>
          <p:nvPr/>
        </p:nvSpPr>
        <p:spPr>
          <a:xfrm flipH="1" flipV="1">
            <a:off x="-1210127" y="453319"/>
            <a:ext cx="6446037" cy="2074452"/>
          </a:xfrm>
          <a:custGeom>
            <a:avLst/>
            <a:gdLst/>
            <a:ahLst/>
            <a:cxnLst/>
            <a:rect l="l" t="t" r="r" b="b"/>
            <a:pathLst>
              <a:path w="6446037" h="2074452">
                <a:moveTo>
                  <a:pt x="6446037" y="2074452"/>
                </a:moveTo>
                <a:lnTo>
                  <a:pt x="0" y="2074452"/>
                </a:lnTo>
                <a:lnTo>
                  <a:pt x="0" y="0"/>
                </a:lnTo>
                <a:lnTo>
                  <a:pt x="6446037" y="0"/>
                </a:lnTo>
                <a:lnTo>
                  <a:pt x="6446037" y="2074452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zh-TW" altLang="en-US"/>
          </a:p>
        </p:txBody>
      </p:sp>
      <p:sp>
        <p:nvSpPr>
          <p:cNvPr id="29" name="Freeform 29"/>
          <p:cNvSpPr/>
          <p:nvPr/>
        </p:nvSpPr>
        <p:spPr>
          <a:xfrm>
            <a:off x="-752966" y="2740528"/>
            <a:ext cx="4345019" cy="2046109"/>
          </a:xfrm>
          <a:custGeom>
            <a:avLst/>
            <a:gdLst/>
            <a:ahLst/>
            <a:cxnLst/>
            <a:rect l="l" t="t" r="r" b="b"/>
            <a:pathLst>
              <a:path w="4345019" h="2046109">
                <a:moveTo>
                  <a:pt x="0" y="0"/>
                </a:moveTo>
                <a:lnTo>
                  <a:pt x="4345019" y="0"/>
                </a:lnTo>
                <a:lnTo>
                  <a:pt x="4345019" y="2046109"/>
                </a:lnTo>
                <a:lnTo>
                  <a:pt x="0" y="2046109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zh-TW" altLang="en-US"/>
          </a:p>
        </p:txBody>
      </p:sp>
      <p:sp>
        <p:nvSpPr>
          <p:cNvPr id="30" name="TextBox 30"/>
          <p:cNvSpPr txBox="1"/>
          <p:nvPr/>
        </p:nvSpPr>
        <p:spPr>
          <a:xfrm>
            <a:off x="11775720" y="1060271"/>
            <a:ext cx="7198080" cy="111921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10342"/>
              </a:lnSpc>
            </a:pPr>
            <a:r>
              <a:rPr lang="en-US" sz="4137" spc="620" dirty="0">
                <a:solidFill>
                  <a:srgbClr val="4F4631"/>
                </a:solidFill>
                <a:ea typeface="Sモトヤ新楷書"/>
              </a:rPr>
              <a:t>六 </a:t>
            </a:r>
            <a:r>
              <a:rPr lang="en-US" sz="4137" spc="620" dirty="0" err="1">
                <a:solidFill>
                  <a:srgbClr val="4F4631"/>
                </a:solidFill>
                <a:ea typeface="Sモトヤ新楷書"/>
              </a:rPr>
              <a:t>牡丹餅製作</a:t>
            </a:r>
            <a:endParaRPr lang="en-US" sz="4137" spc="620" dirty="0">
              <a:solidFill>
                <a:srgbClr val="4F4631"/>
              </a:solidFill>
              <a:ea typeface="Sモトヤ新楷書"/>
            </a:endParaRPr>
          </a:p>
        </p:txBody>
      </p:sp>
      <p:sp>
        <p:nvSpPr>
          <p:cNvPr id="31" name="TextBox 31"/>
          <p:cNvSpPr txBox="1"/>
          <p:nvPr/>
        </p:nvSpPr>
        <p:spPr>
          <a:xfrm>
            <a:off x="11781024" y="2425821"/>
            <a:ext cx="5868145" cy="111921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10342"/>
              </a:lnSpc>
            </a:pPr>
            <a:r>
              <a:rPr lang="en-US" sz="4137" spc="620" dirty="0">
                <a:solidFill>
                  <a:srgbClr val="4F4631"/>
                </a:solidFill>
                <a:ea typeface="Sモトヤ新楷書"/>
              </a:rPr>
              <a:t>七 </a:t>
            </a:r>
            <a:r>
              <a:rPr lang="en-US" sz="4137" spc="620" dirty="0" err="1">
                <a:solidFill>
                  <a:srgbClr val="4F4631"/>
                </a:solidFill>
                <a:ea typeface="Sモトヤ新楷書"/>
              </a:rPr>
              <a:t>文字燒製作</a:t>
            </a:r>
            <a:endParaRPr lang="en-US" sz="4137" spc="620" dirty="0">
              <a:solidFill>
                <a:srgbClr val="4F4631"/>
              </a:solidFill>
              <a:ea typeface="Sモトヤ新楷書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DEDE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-1683032"/>
            <a:ext cx="18288000" cy="13653064"/>
            <a:chOff x="0" y="0"/>
            <a:chExt cx="24384000" cy="18204086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6096000" cy="6096000"/>
            </a:xfrm>
            <a:custGeom>
              <a:avLst/>
              <a:gdLst/>
              <a:ahLst/>
              <a:cxnLst/>
              <a:rect l="l" t="t" r="r" b="b"/>
              <a:pathLst>
                <a:path w="6096000" h="6096000">
                  <a:moveTo>
                    <a:pt x="0" y="0"/>
                  </a:moveTo>
                  <a:lnTo>
                    <a:pt x="6096000" y="0"/>
                  </a:lnTo>
                  <a:lnTo>
                    <a:pt x="6096000" y="6096000"/>
                  </a:lnTo>
                  <a:lnTo>
                    <a:pt x="0" y="609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3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4" name="Freeform 4"/>
            <p:cNvSpPr/>
            <p:nvPr/>
          </p:nvSpPr>
          <p:spPr>
            <a:xfrm>
              <a:off x="6096000" y="0"/>
              <a:ext cx="6096000" cy="6096000"/>
            </a:xfrm>
            <a:custGeom>
              <a:avLst/>
              <a:gdLst/>
              <a:ahLst/>
              <a:cxnLst/>
              <a:rect l="l" t="t" r="r" b="b"/>
              <a:pathLst>
                <a:path w="6096000" h="6096000">
                  <a:moveTo>
                    <a:pt x="0" y="0"/>
                  </a:moveTo>
                  <a:lnTo>
                    <a:pt x="6096000" y="0"/>
                  </a:lnTo>
                  <a:lnTo>
                    <a:pt x="6096000" y="6096000"/>
                  </a:lnTo>
                  <a:lnTo>
                    <a:pt x="0" y="609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3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5" name="Freeform 5"/>
            <p:cNvSpPr/>
            <p:nvPr/>
          </p:nvSpPr>
          <p:spPr>
            <a:xfrm>
              <a:off x="12192000" y="0"/>
              <a:ext cx="6096000" cy="6096000"/>
            </a:xfrm>
            <a:custGeom>
              <a:avLst/>
              <a:gdLst/>
              <a:ahLst/>
              <a:cxnLst/>
              <a:rect l="l" t="t" r="r" b="b"/>
              <a:pathLst>
                <a:path w="6096000" h="6096000">
                  <a:moveTo>
                    <a:pt x="0" y="0"/>
                  </a:moveTo>
                  <a:lnTo>
                    <a:pt x="6096000" y="0"/>
                  </a:lnTo>
                  <a:lnTo>
                    <a:pt x="6096000" y="6096000"/>
                  </a:lnTo>
                  <a:lnTo>
                    <a:pt x="0" y="609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3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6" name="Freeform 6"/>
            <p:cNvSpPr/>
            <p:nvPr/>
          </p:nvSpPr>
          <p:spPr>
            <a:xfrm>
              <a:off x="18288000" y="0"/>
              <a:ext cx="6096000" cy="6096000"/>
            </a:xfrm>
            <a:custGeom>
              <a:avLst/>
              <a:gdLst/>
              <a:ahLst/>
              <a:cxnLst/>
              <a:rect l="l" t="t" r="r" b="b"/>
              <a:pathLst>
                <a:path w="6096000" h="6096000">
                  <a:moveTo>
                    <a:pt x="0" y="0"/>
                  </a:moveTo>
                  <a:lnTo>
                    <a:pt x="6096000" y="0"/>
                  </a:lnTo>
                  <a:lnTo>
                    <a:pt x="6096000" y="6096000"/>
                  </a:lnTo>
                  <a:lnTo>
                    <a:pt x="0" y="609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3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7" name="Freeform 7"/>
            <p:cNvSpPr/>
            <p:nvPr/>
          </p:nvSpPr>
          <p:spPr>
            <a:xfrm>
              <a:off x="0" y="12108086"/>
              <a:ext cx="6096000" cy="6096000"/>
            </a:xfrm>
            <a:custGeom>
              <a:avLst/>
              <a:gdLst/>
              <a:ahLst/>
              <a:cxnLst/>
              <a:rect l="l" t="t" r="r" b="b"/>
              <a:pathLst>
                <a:path w="6096000" h="6096000">
                  <a:moveTo>
                    <a:pt x="0" y="0"/>
                  </a:moveTo>
                  <a:lnTo>
                    <a:pt x="6096000" y="0"/>
                  </a:lnTo>
                  <a:lnTo>
                    <a:pt x="6096000" y="6096000"/>
                  </a:lnTo>
                  <a:lnTo>
                    <a:pt x="0" y="609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3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8" name="Freeform 8"/>
            <p:cNvSpPr/>
            <p:nvPr/>
          </p:nvSpPr>
          <p:spPr>
            <a:xfrm>
              <a:off x="6096000" y="12108086"/>
              <a:ext cx="6096000" cy="6096000"/>
            </a:xfrm>
            <a:custGeom>
              <a:avLst/>
              <a:gdLst/>
              <a:ahLst/>
              <a:cxnLst/>
              <a:rect l="l" t="t" r="r" b="b"/>
              <a:pathLst>
                <a:path w="6096000" h="6096000">
                  <a:moveTo>
                    <a:pt x="0" y="0"/>
                  </a:moveTo>
                  <a:lnTo>
                    <a:pt x="6096000" y="0"/>
                  </a:lnTo>
                  <a:lnTo>
                    <a:pt x="6096000" y="6096000"/>
                  </a:lnTo>
                  <a:lnTo>
                    <a:pt x="0" y="609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3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9" name="Freeform 9"/>
            <p:cNvSpPr/>
            <p:nvPr/>
          </p:nvSpPr>
          <p:spPr>
            <a:xfrm>
              <a:off x="12192000" y="12108086"/>
              <a:ext cx="6096000" cy="6096000"/>
            </a:xfrm>
            <a:custGeom>
              <a:avLst/>
              <a:gdLst/>
              <a:ahLst/>
              <a:cxnLst/>
              <a:rect l="l" t="t" r="r" b="b"/>
              <a:pathLst>
                <a:path w="6096000" h="6096000">
                  <a:moveTo>
                    <a:pt x="0" y="0"/>
                  </a:moveTo>
                  <a:lnTo>
                    <a:pt x="6096000" y="0"/>
                  </a:lnTo>
                  <a:lnTo>
                    <a:pt x="6096000" y="6096000"/>
                  </a:lnTo>
                  <a:lnTo>
                    <a:pt x="0" y="609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3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10" name="Freeform 10"/>
            <p:cNvSpPr/>
            <p:nvPr/>
          </p:nvSpPr>
          <p:spPr>
            <a:xfrm>
              <a:off x="18288000" y="12108086"/>
              <a:ext cx="6096000" cy="6096000"/>
            </a:xfrm>
            <a:custGeom>
              <a:avLst/>
              <a:gdLst/>
              <a:ahLst/>
              <a:cxnLst/>
              <a:rect l="l" t="t" r="r" b="b"/>
              <a:pathLst>
                <a:path w="6096000" h="6096000">
                  <a:moveTo>
                    <a:pt x="0" y="0"/>
                  </a:moveTo>
                  <a:lnTo>
                    <a:pt x="6096000" y="0"/>
                  </a:lnTo>
                  <a:lnTo>
                    <a:pt x="6096000" y="6096000"/>
                  </a:lnTo>
                  <a:lnTo>
                    <a:pt x="0" y="609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3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11" name="Freeform 11"/>
            <p:cNvSpPr/>
            <p:nvPr/>
          </p:nvSpPr>
          <p:spPr>
            <a:xfrm rot="-10800000">
              <a:off x="18288000" y="6054043"/>
              <a:ext cx="6096000" cy="6096000"/>
            </a:xfrm>
            <a:custGeom>
              <a:avLst/>
              <a:gdLst/>
              <a:ahLst/>
              <a:cxnLst/>
              <a:rect l="l" t="t" r="r" b="b"/>
              <a:pathLst>
                <a:path w="6096000" h="6096000">
                  <a:moveTo>
                    <a:pt x="0" y="0"/>
                  </a:moveTo>
                  <a:lnTo>
                    <a:pt x="6096000" y="0"/>
                  </a:lnTo>
                  <a:lnTo>
                    <a:pt x="6096000" y="6096000"/>
                  </a:lnTo>
                  <a:lnTo>
                    <a:pt x="0" y="609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3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12" name="Freeform 12"/>
            <p:cNvSpPr/>
            <p:nvPr/>
          </p:nvSpPr>
          <p:spPr>
            <a:xfrm rot="-10800000">
              <a:off x="12192000" y="6054043"/>
              <a:ext cx="6096000" cy="6096000"/>
            </a:xfrm>
            <a:custGeom>
              <a:avLst/>
              <a:gdLst/>
              <a:ahLst/>
              <a:cxnLst/>
              <a:rect l="l" t="t" r="r" b="b"/>
              <a:pathLst>
                <a:path w="6096000" h="6096000">
                  <a:moveTo>
                    <a:pt x="0" y="0"/>
                  </a:moveTo>
                  <a:lnTo>
                    <a:pt x="6096000" y="0"/>
                  </a:lnTo>
                  <a:lnTo>
                    <a:pt x="6096000" y="6096000"/>
                  </a:lnTo>
                  <a:lnTo>
                    <a:pt x="0" y="609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3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13" name="Freeform 13"/>
            <p:cNvSpPr/>
            <p:nvPr/>
          </p:nvSpPr>
          <p:spPr>
            <a:xfrm rot="-10800000">
              <a:off x="6096000" y="6054043"/>
              <a:ext cx="6096000" cy="6096000"/>
            </a:xfrm>
            <a:custGeom>
              <a:avLst/>
              <a:gdLst/>
              <a:ahLst/>
              <a:cxnLst/>
              <a:rect l="l" t="t" r="r" b="b"/>
              <a:pathLst>
                <a:path w="6096000" h="6096000">
                  <a:moveTo>
                    <a:pt x="0" y="0"/>
                  </a:moveTo>
                  <a:lnTo>
                    <a:pt x="6096000" y="0"/>
                  </a:lnTo>
                  <a:lnTo>
                    <a:pt x="6096000" y="6096000"/>
                  </a:lnTo>
                  <a:lnTo>
                    <a:pt x="0" y="609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3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14" name="Freeform 14"/>
            <p:cNvSpPr/>
            <p:nvPr/>
          </p:nvSpPr>
          <p:spPr>
            <a:xfrm rot="-10800000">
              <a:off x="0" y="6054043"/>
              <a:ext cx="6096000" cy="6096000"/>
            </a:xfrm>
            <a:custGeom>
              <a:avLst/>
              <a:gdLst/>
              <a:ahLst/>
              <a:cxnLst/>
              <a:rect l="l" t="t" r="r" b="b"/>
              <a:pathLst>
                <a:path w="6096000" h="6096000">
                  <a:moveTo>
                    <a:pt x="0" y="0"/>
                  </a:moveTo>
                  <a:lnTo>
                    <a:pt x="6096000" y="0"/>
                  </a:lnTo>
                  <a:lnTo>
                    <a:pt x="6096000" y="6096000"/>
                  </a:lnTo>
                  <a:lnTo>
                    <a:pt x="0" y="609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3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zh-TW" altLang="en-US"/>
            </a:p>
          </p:txBody>
        </p:sp>
      </p:grpSp>
      <p:grpSp>
        <p:nvGrpSpPr>
          <p:cNvPr id="15" name="Group 15"/>
          <p:cNvGrpSpPr/>
          <p:nvPr/>
        </p:nvGrpSpPr>
        <p:grpSpPr>
          <a:xfrm>
            <a:off x="3776738" y="-223762"/>
            <a:ext cx="10734525" cy="10734525"/>
            <a:chOff x="0" y="0"/>
            <a:chExt cx="812800" cy="812800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76200" y="-142875"/>
              <a:ext cx="660400" cy="8794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8" name="Group 18"/>
          <p:cNvGrpSpPr/>
          <p:nvPr/>
        </p:nvGrpSpPr>
        <p:grpSpPr>
          <a:xfrm>
            <a:off x="4231570" y="231070"/>
            <a:ext cx="9824860" cy="9824860"/>
            <a:chOff x="0" y="0"/>
            <a:chExt cx="812800" cy="812800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BFBFA"/>
            </a:solidFill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20" name="TextBox 20"/>
            <p:cNvSpPr txBox="1"/>
            <p:nvPr/>
          </p:nvSpPr>
          <p:spPr>
            <a:xfrm>
              <a:off x="76200" y="-142875"/>
              <a:ext cx="660400" cy="8794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21" name="Freeform 21"/>
          <p:cNvSpPr/>
          <p:nvPr/>
        </p:nvSpPr>
        <p:spPr>
          <a:xfrm flipH="1" flipV="1">
            <a:off x="-1210127" y="453319"/>
            <a:ext cx="6446037" cy="2074452"/>
          </a:xfrm>
          <a:custGeom>
            <a:avLst/>
            <a:gdLst/>
            <a:ahLst/>
            <a:cxnLst/>
            <a:rect l="l" t="t" r="r" b="b"/>
            <a:pathLst>
              <a:path w="6446037" h="2074452">
                <a:moveTo>
                  <a:pt x="6446037" y="2074452"/>
                </a:moveTo>
                <a:lnTo>
                  <a:pt x="0" y="2074452"/>
                </a:lnTo>
                <a:lnTo>
                  <a:pt x="0" y="0"/>
                </a:lnTo>
                <a:lnTo>
                  <a:pt x="6446037" y="0"/>
                </a:lnTo>
                <a:lnTo>
                  <a:pt x="6446037" y="2074452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zh-TW" altLang="en-US"/>
          </a:p>
        </p:txBody>
      </p:sp>
      <p:sp>
        <p:nvSpPr>
          <p:cNvPr id="22" name="Freeform 22"/>
          <p:cNvSpPr/>
          <p:nvPr/>
        </p:nvSpPr>
        <p:spPr>
          <a:xfrm>
            <a:off x="-752966" y="2740528"/>
            <a:ext cx="4345019" cy="2046109"/>
          </a:xfrm>
          <a:custGeom>
            <a:avLst/>
            <a:gdLst/>
            <a:ahLst/>
            <a:cxnLst/>
            <a:rect l="l" t="t" r="r" b="b"/>
            <a:pathLst>
              <a:path w="4345019" h="2046109">
                <a:moveTo>
                  <a:pt x="0" y="0"/>
                </a:moveTo>
                <a:lnTo>
                  <a:pt x="4345019" y="0"/>
                </a:lnTo>
                <a:lnTo>
                  <a:pt x="4345019" y="2046109"/>
                </a:lnTo>
                <a:lnTo>
                  <a:pt x="0" y="2046109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zh-TW" altLang="en-US"/>
          </a:p>
        </p:txBody>
      </p:sp>
      <p:sp>
        <p:nvSpPr>
          <p:cNvPr id="23" name="Freeform 23"/>
          <p:cNvSpPr/>
          <p:nvPr/>
        </p:nvSpPr>
        <p:spPr>
          <a:xfrm flipH="1" flipV="1">
            <a:off x="14150795" y="7135537"/>
            <a:ext cx="6255630" cy="2013175"/>
          </a:xfrm>
          <a:custGeom>
            <a:avLst/>
            <a:gdLst/>
            <a:ahLst/>
            <a:cxnLst/>
            <a:rect l="l" t="t" r="r" b="b"/>
            <a:pathLst>
              <a:path w="6255630" h="2013175">
                <a:moveTo>
                  <a:pt x="6255630" y="2013176"/>
                </a:moveTo>
                <a:lnTo>
                  <a:pt x="0" y="2013176"/>
                </a:lnTo>
                <a:lnTo>
                  <a:pt x="0" y="0"/>
                </a:lnTo>
                <a:lnTo>
                  <a:pt x="6255630" y="0"/>
                </a:lnTo>
                <a:lnTo>
                  <a:pt x="6255630" y="2013176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zh-TW" altLang="en-US"/>
          </a:p>
        </p:txBody>
      </p:sp>
      <p:sp>
        <p:nvSpPr>
          <p:cNvPr id="24" name="Freeform 24"/>
          <p:cNvSpPr/>
          <p:nvPr/>
        </p:nvSpPr>
        <p:spPr>
          <a:xfrm>
            <a:off x="12402926" y="8155878"/>
            <a:ext cx="4216673" cy="1985669"/>
          </a:xfrm>
          <a:custGeom>
            <a:avLst/>
            <a:gdLst/>
            <a:ahLst/>
            <a:cxnLst/>
            <a:rect l="l" t="t" r="r" b="b"/>
            <a:pathLst>
              <a:path w="4216673" h="1985669">
                <a:moveTo>
                  <a:pt x="0" y="0"/>
                </a:moveTo>
                <a:lnTo>
                  <a:pt x="4216673" y="0"/>
                </a:lnTo>
                <a:lnTo>
                  <a:pt x="4216673" y="1985669"/>
                </a:lnTo>
                <a:lnTo>
                  <a:pt x="0" y="1985669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zh-TW" altLang="en-US"/>
          </a:p>
        </p:txBody>
      </p:sp>
      <p:sp>
        <p:nvSpPr>
          <p:cNvPr id="25" name="TextBox 25"/>
          <p:cNvSpPr txBox="1"/>
          <p:nvPr/>
        </p:nvSpPr>
        <p:spPr>
          <a:xfrm>
            <a:off x="4509719" y="2920368"/>
            <a:ext cx="9268562" cy="260858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3719"/>
              </a:lnSpc>
            </a:pPr>
            <a:r>
              <a:rPr lang="en-US" sz="9799" spc="1469">
                <a:solidFill>
                  <a:srgbClr val="4F4631"/>
                </a:solidFill>
                <a:ea typeface="Sモトヤ新楷書"/>
              </a:rPr>
              <a:t>前言</a:t>
            </a:r>
          </a:p>
        </p:txBody>
      </p:sp>
      <p:sp>
        <p:nvSpPr>
          <p:cNvPr id="26" name="Freeform 26"/>
          <p:cNvSpPr/>
          <p:nvPr/>
        </p:nvSpPr>
        <p:spPr>
          <a:xfrm>
            <a:off x="12121287" y="1143395"/>
            <a:ext cx="4779950" cy="3146076"/>
          </a:xfrm>
          <a:custGeom>
            <a:avLst/>
            <a:gdLst/>
            <a:ahLst/>
            <a:cxnLst/>
            <a:rect l="l" t="t" r="r" b="b"/>
            <a:pathLst>
              <a:path w="4779950" h="3146076">
                <a:moveTo>
                  <a:pt x="0" y="0"/>
                </a:moveTo>
                <a:lnTo>
                  <a:pt x="4779950" y="0"/>
                </a:lnTo>
                <a:lnTo>
                  <a:pt x="4779950" y="3146076"/>
                </a:lnTo>
                <a:lnTo>
                  <a:pt x="0" y="314607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zh-TW" altLang="en-US"/>
          </a:p>
        </p:txBody>
      </p:sp>
      <p:sp>
        <p:nvSpPr>
          <p:cNvPr id="27" name="AutoShape 27"/>
          <p:cNvSpPr/>
          <p:nvPr/>
        </p:nvSpPr>
        <p:spPr>
          <a:xfrm>
            <a:off x="6652761" y="5724525"/>
            <a:ext cx="4982478" cy="0"/>
          </a:xfrm>
          <a:prstGeom prst="line">
            <a:avLst/>
          </a:prstGeom>
          <a:ln w="19050" cap="flat">
            <a:solidFill>
              <a:srgbClr val="4F4631"/>
            </a:solidFill>
            <a:prstDash val="sysDot"/>
            <a:headEnd type="none" w="sm" len="sm"/>
            <a:tailEnd type="none" w="sm" len="sm"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28" name="Freeform 28"/>
          <p:cNvSpPr/>
          <p:nvPr/>
        </p:nvSpPr>
        <p:spPr>
          <a:xfrm>
            <a:off x="2932178" y="4648483"/>
            <a:ext cx="2598784" cy="4609817"/>
          </a:xfrm>
          <a:custGeom>
            <a:avLst/>
            <a:gdLst/>
            <a:ahLst/>
            <a:cxnLst/>
            <a:rect l="l" t="t" r="r" b="b"/>
            <a:pathLst>
              <a:path w="2598784" h="4609817">
                <a:moveTo>
                  <a:pt x="0" y="0"/>
                </a:moveTo>
                <a:lnTo>
                  <a:pt x="2598784" y="0"/>
                </a:lnTo>
                <a:lnTo>
                  <a:pt x="2598784" y="4609817"/>
                </a:lnTo>
                <a:lnTo>
                  <a:pt x="0" y="4609817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  <p:txBody>
          <a:bodyPr/>
          <a:lstStyle/>
          <a:p>
            <a:endParaRPr lang="zh-TW" alt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1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 flipV="1">
            <a:off x="811668" y="9267825"/>
            <a:ext cx="4882404" cy="21691"/>
          </a:xfrm>
          <a:prstGeom prst="line">
            <a:avLst/>
          </a:prstGeom>
          <a:ln w="19050" cap="flat">
            <a:solidFill>
              <a:srgbClr val="BD8F53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3" name="AutoShape 3"/>
          <p:cNvSpPr/>
          <p:nvPr/>
        </p:nvSpPr>
        <p:spPr>
          <a:xfrm flipV="1">
            <a:off x="811625" y="2401755"/>
            <a:ext cx="4882404" cy="21691"/>
          </a:xfrm>
          <a:prstGeom prst="line">
            <a:avLst/>
          </a:prstGeom>
          <a:ln w="19050" cap="flat">
            <a:solidFill>
              <a:srgbClr val="BD8F53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4" name="AutoShape 4"/>
          <p:cNvSpPr/>
          <p:nvPr/>
        </p:nvSpPr>
        <p:spPr>
          <a:xfrm>
            <a:off x="3932571" y="1091683"/>
            <a:ext cx="12254674" cy="0"/>
          </a:xfrm>
          <a:prstGeom prst="line">
            <a:avLst/>
          </a:prstGeom>
          <a:ln w="19050" cap="flat">
            <a:solidFill>
              <a:srgbClr val="BD8F53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zh-TW" altLang="en-US"/>
          </a:p>
        </p:txBody>
      </p:sp>
      <p:grpSp>
        <p:nvGrpSpPr>
          <p:cNvPr id="5" name="Group 5"/>
          <p:cNvGrpSpPr>
            <a:grpSpLocks noChangeAspect="1"/>
          </p:cNvGrpSpPr>
          <p:nvPr/>
        </p:nvGrpSpPr>
        <p:grpSpPr>
          <a:xfrm>
            <a:off x="7495879" y="3869537"/>
            <a:ext cx="9351350" cy="4887639"/>
            <a:chOff x="0" y="0"/>
            <a:chExt cx="19050000" cy="9956800"/>
          </a:xfrm>
        </p:grpSpPr>
        <p:sp>
          <p:nvSpPr>
            <p:cNvPr id="6" name="Freeform 6"/>
            <p:cNvSpPr/>
            <p:nvPr/>
          </p:nvSpPr>
          <p:spPr>
            <a:xfrm>
              <a:off x="2501900" y="209042"/>
              <a:ext cx="14186915" cy="8502396"/>
            </a:xfrm>
            <a:custGeom>
              <a:avLst/>
              <a:gdLst/>
              <a:ahLst/>
              <a:cxnLst/>
              <a:rect l="l" t="t" r="r" b="b"/>
              <a:pathLst>
                <a:path w="14186915" h="8502396">
                  <a:moveTo>
                    <a:pt x="14186915" y="8502396"/>
                  </a:moveTo>
                  <a:lnTo>
                    <a:pt x="0" y="8502396"/>
                  </a:lnTo>
                  <a:lnTo>
                    <a:pt x="0" y="0"/>
                  </a:lnTo>
                  <a:lnTo>
                    <a:pt x="14186915" y="0"/>
                  </a:lnTo>
                  <a:lnTo>
                    <a:pt x="14186915" y="8502396"/>
                  </a:lnTo>
                  <a:close/>
                </a:path>
              </a:pathLst>
            </a:custGeom>
            <a:blipFill>
              <a:blip r:embed="rId2"/>
              <a:stretch>
                <a:fillRect t="-12571" b="-12571"/>
              </a:stretch>
            </a:blipFill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7" name="Freeform 7"/>
            <p:cNvSpPr/>
            <p:nvPr/>
          </p:nvSpPr>
          <p:spPr>
            <a:xfrm>
              <a:off x="0" y="0"/>
              <a:ext cx="19050000" cy="9956800"/>
            </a:xfrm>
            <a:custGeom>
              <a:avLst/>
              <a:gdLst/>
              <a:ahLst/>
              <a:cxnLst/>
              <a:rect l="l" t="t" r="r" b="b"/>
              <a:pathLst>
                <a:path w="19050000" h="9956800">
                  <a:moveTo>
                    <a:pt x="19050000" y="9956800"/>
                  </a:moveTo>
                  <a:lnTo>
                    <a:pt x="0" y="9956800"/>
                  </a:lnTo>
                  <a:lnTo>
                    <a:pt x="0" y="0"/>
                  </a:lnTo>
                  <a:lnTo>
                    <a:pt x="19050000" y="0"/>
                  </a:lnTo>
                  <a:lnTo>
                    <a:pt x="19050000" y="9956800"/>
                  </a:lnTo>
                  <a:close/>
                </a:path>
              </a:pathLst>
            </a:custGeom>
            <a:blipFill>
              <a:blip r:embed="rId3"/>
              <a:stretch>
                <a:fillRect l="-15" r="-15"/>
              </a:stretch>
            </a:blipFill>
          </p:spPr>
          <p:txBody>
            <a:bodyPr/>
            <a:lstStyle/>
            <a:p>
              <a:endParaRPr lang="zh-TW" altLang="en-US"/>
            </a:p>
          </p:txBody>
        </p:sp>
      </p:grpSp>
      <p:grpSp>
        <p:nvGrpSpPr>
          <p:cNvPr id="8" name="Group 8"/>
          <p:cNvGrpSpPr>
            <a:grpSpLocks noChangeAspect="1"/>
          </p:cNvGrpSpPr>
          <p:nvPr/>
        </p:nvGrpSpPr>
        <p:grpSpPr>
          <a:xfrm>
            <a:off x="14811711" y="1638869"/>
            <a:ext cx="2751068" cy="5539064"/>
            <a:chOff x="0" y="0"/>
            <a:chExt cx="9461500" cy="19050000"/>
          </a:xfrm>
        </p:grpSpPr>
        <p:sp>
          <p:nvSpPr>
            <p:cNvPr id="9" name="Freeform 9"/>
            <p:cNvSpPr/>
            <p:nvPr/>
          </p:nvSpPr>
          <p:spPr>
            <a:xfrm>
              <a:off x="400304" y="312801"/>
              <a:ext cx="8650859" cy="18424398"/>
            </a:xfrm>
            <a:custGeom>
              <a:avLst/>
              <a:gdLst/>
              <a:ahLst/>
              <a:cxnLst/>
              <a:rect l="l" t="t" r="r" b="b"/>
              <a:pathLst>
                <a:path w="8650859" h="18424398">
                  <a:moveTo>
                    <a:pt x="7532370" y="18424398"/>
                  </a:moveTo>
                  <a:lnTo>
                    <a:pt x="1118489" y="18424398"/>
                  </a:lnTo>
                  <a:cubicBezTo>
                    <a:pt x="500761" y="18424398"/>
                    <a:pt x="0" y="17923636"/>
                    <a:pt x="0" y="17305910"/>
                  </a:cubicBezTo>
                  <a:lnTo>
                    <a:pt x="0" y="1118489"/>
                  </a:lnTo>
                  <a:cubicBezTo>
                    <a:pt x="0" y="500761"/>
                    <a:pt x="500761" y="0"/>
                    <a:pt x="1118489" y="0"/>
                  </a:cubicBezTo>
                  <a:lnTo>
                    <a:pt x="7532370" y="0"/>
                  </a:lnTo>
                  <a:cubicBezTo>
                    <a:pt x="8150098" y="0"/>
                    <a:pt x="8650859" y="500761"/>
                    <a:pt x="8650859" y="1118489"/>
                  </a:cubicBezTo>
                  <a:lnTo>
                    <a:pt x="8650859" y="17305910"/>
                  </a:lnTo>
                  <a:cubicBezTo>
                    <a:pt x="8650732" y="17923636"/>
                    <a:pt x="8150098" y="18424398"/>
                    <a:pt x="7532370" y="18424398"/>
                  </a:cubicBezTo>
                  <a:close/>
                </a:path>
              </a:pathLst>
            </a:custGeom>
            <a:blipFill>
              <a:blip r:embed="rId4"/>
              <a:stretch>
                <a:fillRect l="-29866" r="-29866"/>
              </a:stretch>
            </a:blipFill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10" name="Freeform 10"/>
            <p:cNvSpPr/>
            <p:nvPr/>
          </p:nvSpPr>
          <p:spPr>
            <a:xfrm>
              <a:off x="0" y="0"/>
              <a:ext cx="9461500" cy="19050000"/>
            </a:xfrm>
            <a:custGeom>
              <a:avLst/>
              <a:gdLst/>
              <a:ahLst/>
              <a:cxnLst/>
              <a:rect l="l" t="t" r="r" b="b"/>
              <a:pathLst>
                <a:path w="9461500" h="19050000">
                  <a:moveTo>
                    <a:pt x="9461500" y="19050000"/>
                  </a:moveTo>
                  <a:lnTo>
                    <a:pt x="0" y="19050000"/>
                  </a:lnTo>
                  <a:lnTo>
                    <a:pt x="0" y="0"/>
                  </a:lnTo>
                  <a:lnTo>
                    <a:pt x="9461500" y="0"/>
                  </a:lnTo>
                  <a:lnTo>
                    <a:pt x="9461500" y="19050000"/>
                  </a:lnTo>
                  <a:close/>
                </a:path>
              </a:pathLst>
            </a:custGeom>
            <a:blipFill>
              <a:blip r:embed="rId5"/>
              <a:stretch>
                <a:fillRect l="-83" r="-83"/>
              </a:stretch>
            </a:blipFill>
          </p:spPr>
          <p:txBody>
            <a:bodyPr/>
            <a:lstStyle/>
            <a:p>
              <a:endParaRPr lang="zh-TW" altLang="en-US"/>
            </a:p>
          </p:txBody>
        </p:sp>
      </p:grpSp>
      <p:sp>
        <p:nvSpPr>
          <p:cNvPr id="11" name="Freeform 11"/>
          <p:cNvSpPr/>
          <p:nvPr/>
        </p:nvSpPr>
        <p:spPr>
          <a:xfrm>
            <a:off x="8647286" y="1713597"/>
            <a:ext cx="4993839" cy="1543550"/>
          </a:xfrm>
          <a:custGeom>
            <a:avLst/>
            <a:gdLst/>
            <a:ahLst/>
            <a:cxnLst/>
            <a:rect l="l" t="t" r="r" b="b"/>
            <a:pathLst>
              <a:path w="4993839" h="1543550">
                <a:moveTo>
                  <a:pt x="0" y="0"/>
                </a:moveTo>
                <a:lnTo>
                  <a:pt x="4993840" y="0"/>
                </a:lnTo>
                <a:lnTo>
                  <a:pt x="4993840" y="1543551"/>
                </a:lnTo>
                <a:lnTo>
                  <a:pt x="0" y="1543551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zh-TW" altLang="en-US"/>
          </a:p>
        </p:txBody>
      </p:sp>
      <p:sp>
        <p:nvSpPr>
          <p:cNvPr id="12" name="TextBox 12"/>
          <p:cNvSpPr txBox="1"/>
          <p:nvPr/>
        </p:nvSpPr>
        <p:spPr>
          <a:xfrm>
            <a:off x="-2433650" y="-41160"/>
            <a:ext cx="9268562" cy="18751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3719"/>
              </a:lnSpc>
            </a:pPr>
            <a:r>
              <a:rPr lang="en-US" sz="9799" spc="1469">
                <a:solidFill>
                  <a:srgbClr val="9B4819"/>
                </a:solidFill>
                <a:ea typeface="王漢宗顏楷體"/>
              </a:rPr>
              <a:t>前言</a:t>
            </a:r>
          </a:p>
        </p:txBody>
      </p:sp>
      <p:grpSp>
        <p:nvGrpSpPr>
          <p:cNvPr id="13" name="Group 13"/>
          <p:cNvGrpSpPr/>
          <p:nvPr/>
        </p:nvGrpSpPr>
        <p:grpSpPr>
          <a:xfrm>
            <a:off x="811625" y="3546666"/>
            <a:ext cx="6023287" cy="4573971"/>
            <a:chOff x="0" y="0"/>
            <a:chExt cx="8031049" cy="6098627"/>
          </a:xfrm>
        </p:grpSpPr>
        <p:sp>
          <p:nvSpPr>
            <p:cNvPr id="14" name="TextBox 14"/>
            <p:cNvSpPr txBox="1"/>
            <p:nvPr/>
          </p:nvSpPr>
          <p:spPr>
            <a:xfrm>
              <a:off x="125" y="3428729"/>
              <a:ext cx="8030924" cy="178628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953744" lvl="1" indent="-476872" algn="l">
                <a:lnSpc>
                  <a:spcPts val="5301"/>
                </a:lnSpc>
                <a:buFont typeface="Arial"/>
                <a:buChar char="•"/>
              </a:pPr>
              <a:r>
                <a:rPr lang="en-US" sz="4417">
                  <a:solidFill>
                    <a:srgbClr val="9B4819"/>
                  </a:solidFill>
                  <a:ea typeface="芫荽"/>
                </a:rPr>
                <a:t>手工製作日本點心</a:t>
              </a:r>
            </a:p>
            <a:p>
              <a:pPr algn="l">
                <a:lnSpc>
                  <a:spcPts val="5301"/>
                </a:lnSpc>
              </a:pPr>
              <a:endParaRPr lang="en-US" sz="4417">
                <a:solidFill>
                  <a:srgbClr val="9B4819"/>
                </a:solidFill>
                <a:ea typeface="芫荽"/>
              </a:endParaRPr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0" y="-19050"/>
              <a:ext cx="8030924" cy="90266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953744" lvl="1" indent="-476872" algn="l">
                <a:lnSpc>
                  <a:spcPts val="5301"/>
                </a:lnSpc>
                <a:buFont typeface="Arial"/>
                <a:buChar char="•"/>
              </a:pPr>
              <a:r>
                <a:rPr lang="en-US" sz="4417">
                  <a:solidFill>
                    <a:srgbClr val="9B4819"/>
                  </a:solidFill>
                  <a:ea typeface="芫荽"/>
                </a:rPr>
                <a:t>學習用語</a:t>
              </a:r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125" y="1703574"/>
              <a:ext cx="8030924" cy="90266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953744" lvl="1" indent="-476872" algn="l">
                <a:lnSpc>
                  <a:spcPts val="5301"/>
                </a:lnSpc>
                <a:buFont typeface="Arial"/>
                <a:buChar char="•"/>
              </a:pPr>
              <a:r>
                <a:rPr lang="en-US" sz="4417">
                  <a:solidFill>
                    <a:srgbClr val="9B4819"/>
                  </a:solidFill>
                  <a:latin typeface="芫荽"/>
                  <a:ea typeface="芫荽"/>
                </a:rPr>
                <a:t>DIY日本傳統工藝</a:t>
              </a:r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125" y="5195961"/>
              <a:ext cx="8030924" cy="90266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953744" lvl="1" indent="-476872" algn="l">
                <a:lnSpc>
                  <a:spcPts val="5301"/>
                </a:lnSpc>
                <a:buFont typeface="Arial"/>
                <a:buChar char="•"/>
              </a:pPr>
              <a:r>
                <a:rPr lang="en-US" sz="4417">
                  <a:solidFill>
                    <a:srgbClr val="9B4819"/>
                  </a:solidFill>
                  <a:ea typeface="芫荽"/>
                </a:rPr>
                <a:t>了解日本傳統文化</a:t>
              </a:r>
            </a:p>
          </p:txBody>
        </p:sp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1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3932571" y="1091683"/>
            <a:ext cx="12254674" cy="0"/>
          </a:xfrm>
          <a:prstGeom prst="line">
            <a:avLst/>
          </a:prstGeom>
          <a:ln w="19050" cap="flat">
            <a:solidFill>
              <a:srgbClr val="BD8F53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3" name="Freeform 3"/>
          <p:cNvSpPr/>
          <p:nvPr/>
        </p:nvSpPr>
        <p:spPr>
          <a:xfrm>
            <a:off x="16667072" y="706426"/>
            <a:ext cx="798662" cy="798662"/>
          </a:xfrm>
          <a:custGeom>
            <a:avLst/>
            <a:gdLst/>
            <a:ahLst/>
            <a:cxnLst/>
            <a:rect l="l" t="t" r="r" b="b"/>
            <a:pathLst>
              <a:path w="798662" h="798662">
                <a:moveTo>
                  <a:pt x="0" y="0"/>
                </a:moveTo>
                <a:lnTo>
                  <a:pt x="798662" y="0"/>
                </a:lnTo>
                <a:lnTo>
                  <a:pt x="798662" y="798662"/>
                </a:lnTo>
                <a:lnTo>
                  <a:pt x="0" y="79866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zh-TW" altLang="en-US"/>
          </a:p>
        </p:txBody>
      </p:sp>
      <p:grpSp>
        <p:nvGrpSpPr>
          <p:cNvPr id="4" name="Group 4"/>
          <p:cNvGrpSpPr/>
          <p:nvPr/>
        </p:nvGrpSpPr>
        <p:grpSpPr>
          <a:xfrm>
            <a:off x="1074420" y="1733170"/>
            <a:ext cx="6159620" cy="7950724"/>
            <a:chOff x="0" y="0"/>
            <a:chExt cx="8212826" cy="10600965"/>
          </a:xfrm>
        </p:grpSpPr>
        <p:pic>
          <p:nvPicPr>
            <p:cNvPr id="5" name="Picture 5"/>
            <p:cNvPicPr>
              <a:picLocks noChangeAspect="1"/>
            </p:cNvPicPr>
            <p:nvPr/>
          </p:nvPicPr>
          <p:blipFill>
            <a:blip r:embed="rId4"/>
            <a:srcRect l="20834" r="20834"/>
            <a:stretch>
              <a:fillRect/>
            </a:stretch>
          </p:blipFill>
          <p:spPr>
            <a:xfrm>
              <a:off x="0" y="0"/>
              <a:ext cx="8212826" cy="10600965"/>
            </a:xfrm>
            <a:prstGeom prst="rect">
              <a:avLst/>
            </a:prstGeom>
          </p:spPr>
        </p:pic>
      </p:grpSp>
      <p:grpSp>
        <p:nvGrpSpPr>
          <p:cNvPr id="6" name="Group 6"/>
          <p:cNvGrpSpPr/>
          <p:nvPr/>
        </p:nvGrpSpPr>
        <p:grpSpPr>
          <a:xfrm>
            <a:off x="7513763" y="5811077"/>
            <a:ext cx="4149591" cy="3872816"/>
            <a:chOff x="0" y="0"/>
            <a:chExt cx="5532787" cy="5163755"/>
          </a:xfrm>
        </p:grpSpPr>
        <p:pic>
          <p:nvPicPr>
            <p:cNvPr id="7" name="Picture 7"/>
            <p:cNvPicPr>
              <a:picLocks noChangeAspect="1"/>
            </p:cNvPicPr>
            <p:nvPr/>
          </p:nvPicPr>
          <p:blipFill>
            <a:blip r:embed="rId5"/>
            <a:srcRect l="9663" r="9663"/>
            <a:stretch>
              <a:fillRect/>
            </a:stretch>
          </p:blipFill>
          <p:spPr>
            <a:xfrm>
              <a:off x="0" y="0"/>
              <a:ext cx="5532787" cy="5163755"/>
            </a:xfrm>
            <a:prstGeom prst="rect">
              <a:avLst/>
            </a:prstGeom>
          </p:spPr>
        </p:pic>
      </p:grpSp>
      <p:grpSp>
        <p:nvGrpSpPr>
          <p:cNvPr id="8" name="Group 8"/>
          <p:cNvGrpSpPr/>
          <p:nvPr/>
        </p:nvGrpSpPr>
        <p:grpSpPr>
          <a:xfrm>
            <a:off x="7513763" y="1733170"/>
            <a:ext cx="4149591" cy="3871852"/>
            <a:chOff x="0" y="0"/>
            <a:chExt cx="5532787" cy="5162469"/>
          </a:xfrm>
        </p:grpSpPr>
        <p:pic>
          <p:nvPicPr>
            <p:cNvPr id="9" name="Picture 9"/>
            <p:cNvPicPr>
              <a:picLocks noChangeAspect="1"/>
            </p:cNvPicPr>
            <p:nvPr/>
          </p:nvPicPr>
          <p:blipFill>
            <a:blip r:embed="rId6"/>
            <a:srcRect l="9653" r="9653"/>
            <a:stretch>
              <a:fillRect/>
            </a:stretch>
          </p:blipFill>
          <p:spPr>
            <a:xfrm>
              <a:off x="0" y="0"/>
              <a:ext cx="5532787" cy="5162469"/>
            </a:xfrm>
            <a:prstGeom prst="rect">
              <a:avLst/>
            </a:prstGeom>
          </p:spPr>
        </p:pic>
      </p:grpSp>
      <p:sp>
        <p:nvSpPr>
          <p:cNvPr id="10" name="AutoShape 10"/>
          <p:cNvSpPr/>
          <p:nvPr/>
        </p:nvSpPr>
        <p:spPr>
          <a:xfrm flipV="1">
            <a:off x="12376835" y="7757010"/>
            <a:ext cx="4882404" cy="10426"/>
          </a:xfrm>
          <a:prstGeom prst="line">
            <a:avLst/>
          </a:prstGeom>
          <a:ln w="19050" cap="flat">
            <a:solidFill>
              <a:srgbClr val="BD8F53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11" name="AutoShape 11"/>
          <p:cNvSpPr/>
          <p:nvPr/>
        </p:nvSpPr>
        <p:spPr>
          <a:xfrm flipV="1">
            <a:off x="12376855" y="3678621"/>
            <a:ext cx="4882404" cy="10426"/>
          </a:xfrm>
          <a:prstGeom prst="line">
            <a:avLst/>
          </a:prstGeom>
          <a:ln w="19050" cap="flat">
            <a:solidFill>
              <a:srgbClr val="BD8F53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12" name="Freeform 12"/>
          <p:cNvSpPr/>
          <p:nvPr/>
        </p:nvSpPr>
        <p:spPr>
          <a:xfrm>
            <a:off x="13916971" y="8201680"/>
            <a:ext cx="4086587" cy="1731227"/>
          </a:xfrm>
          <a:custGeom>
            <a:avLst/>
            <a:gdLst/>
            <a:ahLst/>
            <a:cxnLst/>
            <a:rect l="l" t="t" r="r" b="b"/>
            <a:pathLst>
              <a:path w="4086587" h="1731227">
                <a:moveTo>
                  <a:pt x="0" y="0"/>
                </a:moveTo>
                <a:lnTo>
                  <a:pt x="4086587" y="0"/>
                </a:lnTo>
                <a:lnTo>
                  <a:pt x="4086587" y="1731226"/>
                </a:lnTo>
                <a:lnTo>
                  <a:pt x="0" y="1731226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zh-TW" altLang="en-US"/>
          </a:p>
        </p:txBody>
      </p:sp>
      <p:sp>
        <p:nvSpPr>
          <p:cNvPr id="13" name="TextBox 13"/>
          <p:cNvSpPr txBox="1"/>
          <p:nvPr/>
        </p:nvSpPr>
        <p:spPr>
          <a:xfrm>
            <a:off x="1028700" y="853558"/>
            <a:ext cx="2701494" cy="4667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600"/>
              </a:lnSpc>
              <a:spcBef>
                <a:spcPct val="0"/>
              </a:spcBef>
            </a:pPr>
            <a:r>
              <a:rPr lang="en-US" sz="3000" u="none">
                <a:solidFill>
                  <a:srgbClr val="9B4819"/>
                </a:solidFill>
                <a:ea typeface="芫荽"/>
              </a:rPr>
              <a:t>作品集展示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11939579" y="1484427"/>
            <a:ext cx="5910053" cy="15385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093"/>
              </a:lnSpc>
              <a:spcBef>
                <a:spcPct val="0"/>
              </a:spcBef>
            </a:pPr>
            <a:r>
              <a:rPr lang="en-US" sz="5780" spc="867">
                <a:solidFill>
                  <a:srgbClr val="9B4819"/>
                </a:solidFill>
                <a:ea typeface="Sモトヤ新楷書 Bold"/>
              </a:rPr>
              <a:t>第一次社團活動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9139238" y="4221165"/>
            <a:ext cx="9525" cy="153034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200"/>
              </a:lnSpc>
              <a:spcBef>
                <a:spcPct val="0"/>
              </a:spcBef>
            </a:pPr>
            <a:endParaRPr/>
          </a:p>
        </p:txBody>
      </p:sp>
      <p:sp>
        <p:nvSpPr>
          <p:cNvPr id="16" name="TextBox 16"/>
          <p:cNvSpPr txBox="1"/>
          <p:nvPr/>
        </p:nvSpPr>
        <p:spPr>
          <a:xfrm>
            <a:off x="12268200" y="4830029"/>
            <a:ext cx="5472756" cy="134132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1200"/>
              </a:lnSpc>
              <a:spcBef>
                <a:spcPct val="0"/>
              </a:spcBef>
            </a:pPr>
            <a:r>
              <a:rPr lang="en-US" sz="8000" spc="1200" dirty="0" err="1">
                <a:solidFill>
                  <a:srgbClr val="000000"/>
                </a:solidFill>
                <a:ea typeface="王漢宗顏楷體"/>
              </a:rPr>
              <a:t>書籤製作</a:t>
            </a:r>
            <a:endParaRPr lang="en-US" sz="8000" spc="1200" dirty="0">
              <a:solidFill>
                <a:srgbClr val="000000"/>
              </a:solidFill>
              <a:ea typeface="王漢宗顏楷體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1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28700" y="933450"/>
            <a:ext cx="8277787" cy="8324850"/>
            <a:chOff x="0" y="0"/>
            <a:chExt cx="61814366" cy="62165809"/>
          </a:xfrm>
        </p:grpSpPr>
        <p:sp>
          <p:nvSpPr>
            <p:cNvPr id="3" name="Freeform 3"/>
            <p:cNvSpPr/>
            <p:nvPr/>
          </p:nvSpPr>
          <p:spPr>
            <a:xfrm>
              <a:off x="72390" y="72390"/>
              <a:ext cx="61669584" cy="62021029"/>
            </a:xfrm>
            <a:custGeom>
              <a:avLst/>
              <a:gdLst/>
              <a:ahLst/>
              <a:cxnLst/>
              <a:rect l="l" t="t" r="r" b="b"/>
              <a:pathLst>
                <a:path w="61669584" h="62021029">
                  <a:moveTo>
                    <a:pt x="0" y="0"/>
                  </a:moveTo>
                  <a:lnTo>
                    <a:pt x="61669584" y="0"/>
                  </a:lnTo>
                  <a:lnTo>
                    <a:pt x="61669584" y="62021029"/>
                  </a:lnTo>
                  <a:lnTo>
                    <a:pt x="0" y="6202102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5ED"/>
            </a:solidFill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4" name="Freeform 4"/>
            <p:cNvSpPr/>
            <p:nvPr/>
          </p:nvSpPr>
          <p:spPr>
            <a:xfrm>
              <a:off x="0" y="0"/>
              <a:ext cx="61814366" cy="62165812"/>
            </a:xfrm>
            <a:custGeom>
              <a:avLst/>
              <a:gdLst/>
              <a:ahLst/>
              <a:cxnLst/>
              <a:rect l="l" t="t" r="r" b="b"/>
              <a:pathLst>
                <a:path w="61814366" h="62165812">
                  <a:moveTo>
                    <a:pt x="61669588" y="62021027"/>
                  </a:moveTo>
                  <a:lnTo>
                    <a:pt x="61814366" y="62021027"/>
                  </a:lnTo>
                  <a:lnTo>
                    <a:pt x="61814366" y="62165812"/>
                  </a:lnTo>
                  <a:lnTo>
                    <a:pt x="61669588" y="62165812"/>
                  </a:lnTo>
                  <a:lnTo>
                    <a:pt x="61669588" y="62021027"/>
                  </a:lnTo>
                  <a:close/>
                  <a:moveTo>
                    <a:pt x="0" y="144780"/>
                  </a:moveTo>
                  <a:lnTo>
                    <a:pt x="144780" y="144780"/>
                  </a:lnTo>
                  <a:lnTo>
                    <a:pt x="144780" y="62021027"/>
                  </a:lnTo>
                  <a:lnTo>
                    <a:pt x="0" y="62021027"/>
                  </a:lnTo>
                  <a:lnTo>
                    <a:pt x="0" y="144780"/>
                  </a:lnTo>
                  <a:close/>
                  <a:moveTo>
                    <a:pt x="0" y="62021027"/>
                  </a:moveTo>
                  <a:lnTo>
                    <a:pt x="144780" y="62021027"/>
                  </a:lnTo>
                  <a:lnTo>
                    <a:pt x="144780" y="62165812"/>
                  </a:lnTo>
                  <a:lnTo>
                    <a:pt x="0" y="62165812"/>
                  </a:lnTo>
                  <a:lnTo>
                    <a:pt x="0" y="62021027"/>
                  </a:lnTo>
                  <a:close/>
                  <a:moveTo>
                    <a:pt x="61669588" y="144780"/>
                  </a:moveTo>
                  <a:lnTo>
                    <a:pt x="61814366" y="144780"/>
                  </a:lnTo>
                  <a:lnTo>
                    <a:pt x="61814366" y="62021027"/>
                  </a:lnTo>
                  <a:lnTo>
                    <a:pt x="61669588" y="62021027"/>
                  </a:lnTo>
                  <a:lnTo>
                    <a:pt x="61669588" y="144780"/>
                  </a:lnTo>
                  <a:close/>
                  <a:moveTo>
                    <a:pt x="144780" y="62021027"/>
                  </a:moveTo>
                  <a:lnTo>
                    <a:pt x="61669588" y="62021027"/>
                  </a:lnTo>
                  <a:lnTo>
                    <a:pt x="61669588" y="62165812"/>
                  </a:lnTo>
                  <a:lnTo>
                    <a:pt x="144780" y="62165812"/>
                  </a:lnTo>
                  <a:lnTo>
                    <a:pt x="144780" y="62021027"/>
                  </a:lnTo>
                  <a:close/>
                  <a:moveTo>
                    <a:pt x="61669588" y="0"/>
                  </a:moveTo>
                  <a:lnTo>
                    <a:pt x="61814366" y="0"/>
                  </a:lnTo>
                  <a:lnTo>
                    <a:pt x="61814366" y="144780"/>
                  </a:lnTo>
                  <a:lnTo>
                    <a:pt x="61669588" y="144780"/>
                  </a:lnTo>
                  <a:lnTo>
                    <a:pt x="61669588" y="0"/>
                  </a:lnTo>
                  <a:close/>
                  <a:moveTo>
                    <a:pt x="0" y="0"/>
                  </a:moveTo>
                  <a:lnTo>
                    <a:pt x="144780" y="0"/>
                  </a:lnTo>
                  <a:lnTo>
                    <a:pt x="144780" y="144780"/>
                  </a:lnTo>
                  <a:lnTo>
                    <a:pt x="0" y="144780"/>
                  </a:lnTo>
                  <a:lnTo>
                    <a:pt x="0" y="0"/>
                  </a:lnTo>
                  <a:close/>
                  <a:moveTo>
                    <a:pt x="144780" y="0"/>
                  </a:moveTo>
                  <a:lnTo>
                    <a:pt x="61669588" y="0"/>
                  </a:lnTo>
                  <a:lnTo>
                    <a:pt x="61669588" y="144780"/>
                  </a:lnTo>
                  <a:lnTo>
                    <a:pt x="144780" y="144780"/>
                  </a:lnTo>
                  <a:lnTo>
                    <a:pt x="14478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zh-TW" altLang="en-US"/>
            </a:p>
          </p:txBody>
        </p:sp>
      </p:grpSp>
      <p:sp>
        <p:nvSpPr>
          <p:cNvPr id="5" name="Freeform 5"/>
          <p:cNvSpPr/>
          <p:nvPr/>
        </p:nvSpPr>
        <p:spPr>
          <a:xfrm>
            <a:off x="1725378" y="1671243"/>
            <a:ext cx="6884431" cy="6849263"/>
          </a:xfrm>
          <a:custGeom>
            <a:avLst/>
            <a:gdLst/>
            <a:ahLst/>
            <a:cxnLst/>
            <a:rect l="l" t="t" r="r" b="b"/>
            <a:pathLst>
              <a:path w="6884431" h="6849263">
                <a:moveTo>
                  <a:pt x="0" y="0"/>
                </a:moveTo>
                <a:lnTo>
                  <a:pt x="6884431" y="0"/>
                </a:lnTo>
                <a:lnTo>
                  <a:pt x="6884431" y="6849264"/>
                </a:lnTo>
                <a:lnTo>
                  <a:pt x="0" y="684926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6069" r="-16069"/>
            </a:stretch>
          </a:blipFill>
        </p:spPr>
        <p:txBody>
          <a:bodyPr/>
          <a:lstStyle/>
          <a:p>
            <a:endParaRPr lang="zh-TW" altLang="en-US"/>
          </a:p>
        </p:txBody>
      </p:sp>
      <p:sp>
        <p:nvSpPr>
          <p:cNvPr id="6" name="Freeform 6"/>
          <p:cNvSpPr/>
          <p:nvPr/>
        </p:nvSpPr>
        <p:spPr>
          <a:xfrm>
            <a:off x="14559537" y="6286500"/>
            <a:ext cx="3220809" cy="3286540"/>
          </a:xfrm>
          <a:custGeom>
            <a:avLst/>
            <a:gdLst/>
            <a:ahLst/>
            <a:cxnLst/>
            <a:rect l="l" t="t" r="r" b="b"/>
            <a:pathLst>
              <a:path w="3220809" h="3286540">
                <a:moveTo>
                  <a:pt x="0" y="0"/>
                </a:moveTo>
                <a:lnTo>
                  <a:pt x="3220808" y="0"/>
                </a:lnTo>
                <a:lnTo>
                  <a:pt x="3220808" y="3286540"/>
                </a:lnTo>
                <a:lnTo>
                  <a:pt x="0" y="328654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zh-TW" altLang="en-US"/>
          </a:p>
        </p:txBody>
      </p:sp>
      <p:sp>
        <p:nvSpPr>
          <p:cNvPr id="7" name="TextBox 7"/>
          <p:cNvSpPr txBox="1"/>
          <p:nvPr/>
        </p:nvSpPr>
        <p:spPr>
          <a:xfrm>
            <a:off x="10202610" y="514393"/>
            <a:ext cx="6580440" cy="17145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8399"/>
              </a:lnSpc>
              <a:spcBef>
                <a:spcPct val="0"/>
              </a:spcBef>
            </a:pPr>
            <a:r>
              <a:rPr lang="en-US" sz="6999">
                <a:solidFill>
                  <a:srgbClr val="9B4819"/>
                </a:solidFill>
                <a:ea typeface="Sモトヤ新楷書"/>
              </a:rPr>
              <a:t>第三次社團活動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11201782" y="4245614"/>
            <a:ext cx="4647818" cy="122206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0220"/>
              </a:lnSpc>
              <a:spcBef>
                <a:spcPct val="0"/>
              </a:spcBef>
            </a:pPr>
            <a:r>
              <a:rPr lang="en-US" sz="7300" spc="1095" dirty="0" err="1">
                <a:solidFill>
                  <a:srgbClr val="000000"/>
                </a:solidFill>
                <a:ea typeface="王漢宗顏楷體"/>
              </a:rPr>
              <a:t>彩繪摩達</a:t>
            </a:r>
            <a:endParaRPr lang="en-US" sz="7300" spc="1095" dirty="0">
              <a:solidFill>
                <a:srgbClr val="000000"/>
              </a:solidFill>
              <a:ea typeface="王漢宗顏楷體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5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9355135" y="1028700"/>
            <a:ext cx="7904165" cy="8229600"/>
            <a:chOff x="0" y="0"/>
            <a:chExt cx="59024347" cy="61454530"/>
          </a:xfrm>
        </p:grpSpPr>
        <p:sp>
          <p:nvSpPr>
            <p:cNvPr id="3" name="Freeform 3"/>
            <p:cNvSpPr/>
            <p:nvPr/>
          </p:nvSpPr>
          <p:spPr>
            <a:xfrm>
              <a:off x="72390" y="72390"/>
              <a:ext cx="58879565" cy="61309749"/>
            </a:xfrm>
            <a:custGeom>
              <a:avLst/>
              <a:gdLst/>
              <a:ahLst/>
              <a:cxnLst/>
              <a:rect l="l" t="t" r="r" b="b"/>
              <a:pathLst>
                <a:path w="58879565" h="61309749">
                  <a:moveTo>
                    <a:pt x="0" y="0"/>
                  </a:moveTo>
                  <a:lnTo>
                    <a:pt x="58879565" y="0"/>
                  </a:lnTo>
                  <a:lnTo>
                    <a:pt x="58879565" y="61309749"/>
                  </a:lnTo>
                  <a:lnTo>
                    <a:pt x="0" y="6130974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B9BBDD"/>
            </a:solidFill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4" name="Freeform 4"/>
            <p:cNvSpPr/>
            <p:nvPr/>
          </p:nvSpPr>
          <p:spPr>
            <a:xfrm>
              <a:off x="0" y="0"/>
              <a:ext cx="59024348" cy="61454531"/>
            </a:xfrm>
            <a:custGeom>
              <a:avLst/>
              <a:gdLst/>
              <a:ahLst/>
              <a:cxnLst/>
              <a:rect l="l" t="t" r="r" b="b"/>
              <a:pathLst>
                <a:path w="59024348" h="61454531">
                  <a:moveTo>
                    <a:pt x="58879569" y="61309752"/>
                  </a:moveTo>
                  <a:lnTo>
                    <a:pt x="59024348" y="61309752"/>
                  </a:lnTo>
                  <a:lnTo>
                    <a:pt x="59024348" y="61454531"/>
                  </a:lnTo>
                  <a:lnTo>
                    <a:pt x="58879569" y="61454531"/>
                  </a:lnTo>
                  <a:lnTo>
                    <a:pt x="58879569" y="61309752"/>
                  </a:lnTo>
                  <a:close/>
                  <a:moveTo>
                    <a:pt x="0" y="144780"/>
                  </a:moveTo>
                  <a:lnTo>
                    <a:pt x="144780" y="144780"/>
                  </a:lnTo>
                  <a:lnTo>
                    <a:pt x="144780" y="61309752"/>
                  </a:lnTo>
                  <a:lnTo>
                    <a:pt x="0" y="61309752"/>
                  </a:lnTo>
                  <a:lnTo>
                    <a:pt x="0" y="144780"/>
                  </a:lnTo>
                  <a:close/>
                  <a:moveTo>
                    <a:pt x="0" y="61309752"/>
                  </a:moveTo>
                  <a:lnTo>
                    <a:pt x="144780" y="61309752"/>
                  </a:lnTo>
                  <a:lnTo>
                    <a:pt x="144780" y="61454531"/>
                  </a:lnTo>
                  <a:lnTo>
                    <a:pt x="0" y="61454531"/>
                  </a:lnTo>
                  <a:lnTo>
                    <a:pt x="0" y="61309752"/>
                  </a:lnTo>
                  <a:close/>
                  <a:moveTo>
                    <a:pt x="58879569" y="144780"/>
                  </a:moveTo>
                  <a:lnTo>
                    <a:pt x="59024348" y="144780"/>
                  </a:lnTo>
                  <a:lnTo>
                    <a:pt x="59024348" y="61309752"/>
                  </a:lnTo>
                  <a:lnTo>
                    <a:pt x="58879569" y="61309752"/>
                  </a:lnTo>
                  <a:lnTo>
                    <a:pt x="58879569" y="144780"/>
                  </a:lnTo>
                  <a:close/>
                  <a:moveTo>
                    <a:pt x="144780" y="61309752"/>
                  </a:moveTo>
                  <a:lnTo>
                    <a:pt x="58879569" y="61309752"/>
                  </a:lnTo>
                  <a:lnTo>
                    <a:pt x="58879569" y="61454531"/>
                  </a:lnTo>
                  <a:lnTo>
                    <a:pt x="144780" y="61454531"/>
                  </a:lnTo>
                  <a:lnTo>
                    <a:pt x="144780" y="61309752"/>
                  </a:lnTo>
                  <a:close/>
                  <a:moveTo>
                    <a:pt x="58879569" y="0"/>
                  </a:moveTo>
                  <a:lnTo>
                    <a:pt x="59024348" y="0"/>
                  </a:lnTo>
                  <a:lnTo>
                    <a:pt x="59024348" y="144780"/>
                  </a:lnTo>
                  <a:lnTo>
                    <a:pt x="58879569" y="144780"/>
                  </a:lnTo>
                  <a:lnTo>
                    <a:pt x="58879569" y="0"/>
                  </a:lnTo>
                  <a:close/>
                  <a:moveTo>
                    <a:pt x="0" y="0"/>
                  </a:moveTo>
                  <a:lnTo>
                    <a:pt x="144780" y="0"/>
                  </a:lnTo>
                  <a:lnTo>
                    <a:pt x="144780" y="144780"/>
                  </a:lnTo>
                  <a:lnTo>
                    <a:pt x="0" y="144780"/>
                  </a:lnTo>
                  <a:lnTo>
                    <a:pt x="0" y="0"/>
                  </a:lnTo>
                  <a:close/>
                  <a:moveTo>
                    <a:pt x="144780" y="0"/>
                  </a:moveTo>
                  <a:lnTo>
                    <a:pt x="58879569" y="0"/>
                  </a:lnTo>
                  <a:lnTo>
                    <a:pt x="58879569" y="144780"/>
                  </a:lnTo>
                  <a:lnTo>
                    <a:pt x="144780" y="144780"/>
                  </a:lnTo>
                  <a:lnTo>
                    <a:pt x="14478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zh-TW" altLang="en-US"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028700" y="1028700"/>
            <a:ext cx="7904165" cy="8229600"/>
            <a:chOff x="0" y="0"/>
            <a:chExt cx="59024347" cy="61454530"/>
          </a:xfrm>
        </p:grpSpPr>
        <p:sp>
          <p:nvSpPr>
            <p:cNvPr id="6" name="Freeform 6"/>
            <p:cNvSpPr/>
            <p:nvPr/>
          </p:nvSpPr>
          <p:spPr>
            <a:xfrm>
              <a:off x="72390" y="72390"/>
              <a:ext cx="58879565" cy="61309749"/>
            </a:xfrm>
            <a:custGeom>
              <a:avLst/>
              <a:gdLst/>
              <a:ahLst/>
              <a:cxnLst/>
              <a:rect l="l" t="t" r="r" b="b"/>
              <a:pathLst>
                <a:path w="58879565" h="61309749">
                  <a:moveTo>
                    <a:pt x="0" y="0"/>
                  </a:moveTo>
                  <a:lnTo>
                    <a:pt x="58879565" y="0"/>
                  </a:lnTo>
                  <a:lnTo>
                    <a:pt x="58879565" y="61309749"/>
                  </a:lnTo>
                  <a:lnTo>
                    <a:pt x="0" y="6130974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6DFCC"/>
            </a:solidFill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7" name="Freeform 7"/>
            <p:cNvSpPr/>
            <p:nvPr/>
          </p:nvSpPr>
          <p:spPr>
            <a:xfrm>
              <a:off x="0" y="0"/>
              <a:ext cx="59024348" cy="61454531"/>
            </a:xfrm>
            <a:custGeom>
              <a:avLst/>
              <a:gdLst/>
              <a:ahLst/>
              <a:cxnLst/>
              <a:rect l="l" t="t" r="r" b="b"/>
              <a:pathLst>
                <a:path w="59024348" h="61454531">
                  <a:moveTo>
                    <a:pt x="58879569" y="61309752"/>
                  </a:moveTo>
                  <a:lnTo>
                    <a:pt x="59024348" y="61309752"/>
                  </a:lnTo>
                  <a:lnTo>
                    <a:pt x="59024348" y="61454531"/>
                  </a:lnTo>
                  <a:lnTo>
                    <a:pt x="58879569" y="61454531"/>
                  </a:lnTo>
                  <a:lnTo>
                    <a:pt x="58879569" y="61309752"/>
                  </a:lnTo>
                  <a:close/>
                  <a:moveTo>
                    <a:pt x="0" y="144780"/>
                  </a:moveTo>
                  <a:lnTo>
                    <a:pt x="144780" y="144780"/>
                  </a:lnTo>
                  <a:lnTo>
                    <a:pt x="144780" y="61309752"/>
                  </a:lnTo>
                  <a:lnTo>
                    <a:pt x="0" y="61309752"/>
                  </a:lnTo>
                  <a:lnTo>
                    <a:pt x="0" y="144780"/>
                  </a:lnTo>
                  <a:close/>
                  <a:moveTo>
                    <a:pt x="0" y="61309752"/>
                  </a:moveTo>
                  <a:lnTo>
                    <a:pt x="144780" y="61309752"/>
                  </a:lnTo>
                  <a:lnTo>
                    <a:pt x="144780" y="61454531"/>
                  </a:lnTo>
                  <a:lnTo>
                    <a:pt x="0" y="61454531"/>
                  </a:lnTo>
                  <a:lnTo>
                    <a:pt x="0" y="61309752"/>
                  </a:lnTo>
                  <a:close/>
                  <a:moveTo>
                    <a:pt x="58879569" y="144780"/>
                  </a:moveTo>
                  <a:lnTo>
                    <a:pt x="59024348" y="144780"/>
                  </a:lnTo>
                  <a:lnTo>
                    <a:pt x="59024348" y="61309752"/>
                  </a:lnTo>
                  <a:lnTo>
                    <a:pt x="58879569" y="61309752"/>
                  </a:lnTo>
                  <a:lnTo>
                    <a:pt x="58879569" y="144780"/>
                  </a:lnTo>
                  <a:close/>
                  <a:moveTo>
                    <a:pt x="144780" y="61309752"/>
                  </a:moveTo>
                  <a:lnTo>
                    <a:pt x="58879569" y="61309752"/>
                  </a:lnTo>
                  <a:lnTo>
                    <a:pt x="58879569" y="61454531"/>
                  </a:lnTo>
                  <a:lnTo>
                    <a:pt x="144780" y="61454531"/>
                  </a:lnTo>
                  <a:lnTo>
                    <a:pt x="144780" y="61309752"/>
                  </a:lnTo>
                  <a:close/>
                  <a:moveTo>
                    <a:pt x="58879569" y="0"/>
                  </a:moveTo>
                  <a:lnTo>
                    <a:pt x="59024348" y="0"/>
                  </a:lnTo>
                  <a:lnTo>
                    <a:pt x="59024348" y="144780"/>
                  </a:lnTo>
                  <a:lnTo>
                    <a:pt x="58879569" y="144780"/>
                  </a:lnTo>
                  <a:lnTo>
                    <a:pt x="58879569" y="0"/>
                  </a:lnTo>
                  <a:close/>
                  <a:moveTo>
                    <a:pt x="0" y="0"/>
                  </a:moveTo>
                  <a:lnTo>
                    <a:pt x="144780" y="0"/>
                  </a:lnTo>
                  <a:lnTo>
                    <a:pt x="144780" y="144780"/>
                  </a:lnTo>
                  <a:lnTo>
                    <a:pt x="0" y="144780"/>
                  </a:lnTo>
                  <a:lnTo>
                    <a:pt x="0" y="0"/>
                  </a:lnTo>
                  <a:close/>
                  <a:moveTo>
                    <a:pt x="144780" y="0"/>
                  </a:moveTo>
                  <a:lnTo>
                    <a:pt x="58879569" y="0"/>
                  </a:lnTo>
                  <a:lnTo>
                    <a:pt x="58879569" y="144780"/>
                  </a:lnTo>
                  <a:lnTo>
                    <a:pt x="144780" y="144780"/>
                  </a:lnTo>
                  <a:lnTo>
                    <a:pt x="14478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zh-TW" altLang="en-US"/>
            </a:p>
          </p:txBody>
        </p:sp>
      </p:grpSp>
      <p:grpSp>
        <p:nvGrpSpPr>
          <p:cNvPr id="8" name="Group 8"/>
          <p:cNvGrpSpPr>
            <a:grpSpLocks noChangeAspect="1"/>
          </p:cNvGrpSpPr>
          <p:nvPr/>
        </p:nvGrpSpPr>
        <p:grpSpPr>
          <a:xfrm>
            <a:off x="9800935" y="1783399"/>
            <a:ext cx="2638213" cy="3064838"/>
            <a:chOff x="0" y="0"/>
            <a:chExt cx="5466080" cy="635000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5439410" cy="6348730"/>
            </a:xfrm>
            <a:custGeom>
              <a:avLst/>
              <a:gdLst/>
              <a:ahLst/>
              <a:cxnLst/>
              <a:rect l="l" t="t" r="r" b="b"/>
              <a:pathLst>
                <a:path w="5439410" h="6348730">
                  <a:moveTo>
                    <a:pt x="5419090" y="0"/>
                  </a:moveTo>
                  <a:lnTo>
                    <a:pt x="19050" y="0"/>
                  </a:lnTo>
                  <a:cubicBezTo>
                    <a:pt x="8890" y="0"/>
                    <a:pt x="0" y="8890"/>
                    <a:pt x="0" y="20320"/>
                  </a:cubicBezTo>
                  <a:lnTo>
                    <a:pt x="0" y="6329680"/>
                  </a:lnTo>
                  <a:cubicBezTo>
                    <a:pt x="0" y="6339840"/>
                    <a:pt x="8890" y="6348730"/>
                    <a:pt x="19050" y="6348730"/>
                  </a:cubicBezTo>
                  <a:lnTo>
                    <a:pt x="5419090" y="6348730"/>
                  </a:lnTo>
                  <a:cubicBezTo>
                    <a:pt x="5429250" y="6348730"/>
                    <a:pt x="5438140" y="6339840"/>
                    <a:pt x="5438140" y="6329680"/>
                  </a:cubicBezTo>
                  <a:lnTo>
                    <a:pt x="5438140" y="20320"/>
                  </a:lnTo>
                  <a:cubicBezTo>
                    <a:pt x="5439410" y="8890"/>
                    <a:pt x="5430520" y="0"/>
                    <a:pt x="5419090" y="0"/>
                  </a:cubicBezTo>
                  <a:close/>
                  <a:moveTo>
                    <a:pt x="5137150" y="314960"/>
                  </a:moveTo>
                  <a:lnTo>
                    <a:pt x="5137150" y="4970780"/>
                  </a:lnTo>
                  <a:cubicBezTo>
                    <a:pt x="5137150" y="4980940"/>
                    <a:pt x="5128260" y="4989830"/>
                    <a:pt x="5118100" y="4989830"/>
                  </a:cubicBezTo>
                  <a:lnTo>
                    <a:pt x="266700" y="4989830"/>
                  </a:lnTo>
                  <a:cubicBezTo>
                    <a:pt x="256540" y="4989830"/>
                    <a:pt x="247650" y="4980940"/>
                    <a:pt x="247650" y="4970780"/>
                  </a:cubicBezTo>
                  <a:lnTo>
                    <a:pt x="247650" y="314960"/>
                  </a:lnTo>
                  <a:cubicBezTo>
                    <a:pt x="247650" y="304800"/>
                    <a:pt x="256540" y="295910"/>
                    <a:pt x="266700" y="295910"/>
                  </a:cubicBezTo>
                  <a:lnTo>
                    <a:pt x="5118100" y="295910"/>
                  </a:lnTo>
                  <a:cubicBezTo>
                    <a:pt x="5129530" y="294640"/>
                    <a:pt x="5137150" y="303530"/>
                    <a:pt x="5137150" y="314960"/>
                  </a:cubicBezTo>
                  <a:close/>
                </a:path>
              </a:pathLst>
            </a:custGeom>
            <a:solidFill>
              <a:srgbClr val="F2F1EB"/>
            </a:solidFill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10" name="Freeform 10"/>
            <p:cNvSpPr/>
            <p:nvPr/>
          </p:nvSpPr>
          <p:spPr>
            <a:xfrm>
              <a:off x="247650" y="294640"/>
              <a:ext cx="4889500" cy="4693920"/>
            </a:xfrm>
            <a:custGeom>
              <a:avLst/>
              <a:gdLst/>
              <a:ahLst/>
              <a:cxnLst/>
              <a:rect l="l" t="t" r="r" b="b"/>
              <a:pathLst>
                <a:path w="4889500" h="4693920">
                  <a:moveTo>
                    <a:pt x="4870450" y="0"/>
                  </a:moveTo>
                  <a:lnTo>
                    <a:pt x="19050" y="0"/>
                  </a:lnTo>
                  <a:cubicBezTo>
                    <a:pt x="8890" y="0"/>
                    <a:pt x="0" y="8890"/>
                    <a:pt x="0" y="19050"/>
                  </a:cubicBezTo>
                  <a:lnTo>
                    <a:pt x="0" y="4674870"/>
                  </a:lnTo>
                  <a:cubicBezTo>
                    <a:pt x="0" y="4686300"/>
                    <a:pt x="8890" y="4693920"/>
                    <a:pt x="19050" y="4693920"/>
                  </a:cubicBezTo>
                  <a:lnTo>
                    <a:pt x="4870450" y="4693920"/>
                  </a:lnTo>
                  <a:cubicBezTo>
                    <a:pt x="4880610" y="4693920"/>
                    <a:pt x="4889500" y="4685030"/>
                    <a:pt x="4889500" y="4674870"/>
                  </a:cubicBezTo>
                  <a:lnTo>
                    <a:pt x="4889500" y="20320"/>
                  </a:lnTo>
                  <a:cubicBezTo>
                    <a:pt x="4889500" y="8890"/>
                    <a:pt x="4881880" y="0"/>
                    <a:pt x="4870450" y="0"/>
                  </a:cubicBezTo>
                  <a:close/>
                </a:path>
              </a:pathLst>
            </a:custGeom>
            <a:blipFill>
              <a:blip r:embed="rId2"/>
              <a:stretch>
                <a:fillRect l="-14000" r="-14000"/>
              </a:stretch>
            </a:blipFill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11" name="Freeform 11"/>
            <p:cNvSpPr/>
            <p:nvPr/>
          </p:nvSpPr>
          <p:spPr>
            <a:xfrm>
              <a:off x="1270" y="6350"/>
              <a:ext cx="5457190" cy="6342380"/>
            </a:xfrm>
            <a:custGeom>
              <a:avLst/>
              <a:gdLst/>
              <a:ahLst/>
              <a:cxnLst/>
              <a:rect l="l" t="t" r="r" b="b"/>
              <a:pathLst>
                <a:path w="5457190" h="6342380">
                  <a:moveTo>
                    <a:pt x="5137150" y="302260"/>
                  </a:moveTo>
                  <a:cubicBezTo>
                    <a:pt x="5137150" y="302260"/>
                    <a:pt x="5133340" y="290830"/>
                    <a:pt x="5119370" y="289560"/>
                  </a:cubicBezTo>
                  <a:lnTo>
                    <a:pt x="248920" y="289560"/>
                  </a:lnTo>
                  <a:cubicBezTo>
                    <a:pt x="240030" y="289560"/>
                    <a:pt x="228600" y="293370"/>
                    <a:pt x="228600" y="303530"/>
                  </a:cubicBezTo>
                  <a:lnTo>
                    <a:pt x="232410" y="312420"/>
                  </a:lnTo>
                  <a:cubicBezTo>
                    <a:pt x="236220" y="307340"/>
                    <a:pt x="242570" y="304800"/>
                    <a:pt x="248920" y="304800"/>
                  </a:cubicBezTo>
                  <a:lnTo>
                    <a:pt x="5123180" y="304800"/>
                  </a:lnTo>
                  <a:lnTo>
                    <a:pt x="5123180" y="4966970"/>
                  </a:lnTo>
                  <a:cubicBezTo>
                    <a:pt x="5123180" y="4973320"/>
                    <a:pt x="5120640" y="4979670"/>
                    <a:pt x="5115560" y="4983480"/>
                  </a:cubicBezTo>
                  <a:lnTo>
                    <a:pt x="5120640" y="4983480"/>
                  </a:lnTo>
                  <a:cubicBezTo>
                    <a:pt x="5129530" y="4983480"/>
                    <a:pt x="5137150" y="4975860"/>
                    <a:pt x="5137150" y="4966970"/>
                  </a:cubicBezTo>
                  <a:lnTo>
                    <a:pt x="5137150" y="302260"/>
                  </a:lnTo>
                  <a:close/>
                  <a:moveTo>
                    <a:pt x="5438140" y="6324600"/>
                  </a:moveTo>
                  <a:lnTo>
                    <a:pt x="20320" y="6324600"/>
                  </a:lnTo>
                  <a:lnTo>
                    <a:pt x="20320" y="12700"/>
                  </a:lnTo>
                  <a:lnTo>
                    <a:pt x="6350" y="0"/>
                  </a:lnTo>
                  <a:lnTo>
                    <a:pt x="5080" y="0"/>
                  </a:lnTo>
                  <a:cubicBezTo>
                    <a:pt x="2540" y="3810"/>
                    <a:pt x="0" y="7620"/>
                    <a:pt x="0" y="12700"/>
                  </a:cubicBezTo>
                  <a:lnTo>
                    <a:pt x="0" y="6323330"/>
                  </a:lnTo>
                  <a:cubicBezTo>
                    <a:pt x="0" y="6334760"/>
                    <a:pt x="8890" y="6342380"/>
                    <a:pt x="19050" y="6342380"/>
                  </a:cubicBezTo>
                  <a:lnTo>
                    <a:pt x="5444490" y="6342380"/>
                  </a:lnTo>
                  <a:cubicBezTo>
                    <a:pt x="5449570" y="6342380"/>
                    <a:pt x="5453380" y="6341110"/>
                    <a:pt x="5457190" y="6337300"/>
                  </a:cubicBezTo>
                  <a:lnTo>
                    <a:pt x="5438140" y="6324600"/>
                  </a:lnTo>
                  <a:close/>
                </a:path>
              </a:pathLst>
            </a:custGeom>
            <a:solidFill>
              <a:srgbClr val="3C3333"/>
            </a:solidFill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12" name="Freeform 12"/>
            <p:cNvSpPr/>
            <p:nvPr/>
          </p:nvSpPr>
          <p:spPr>
            <a:xfrm>
              <a:off x="7620" y="0"/>
              <a:ext cx="5458460" cy="6344920"/>
            </a:xfrm>
            <a:custGeom>
              <a:avLst/>
              <a:gdLst/>
              <a:ahLst/>
              <a:cxnLst/>
              <a:rect l="l" t="t" r="r" b="b"/>
              <a:pathLst>
                <a:path w="5458460" h="6344920">
                  <a:moveTo>
                    <a:pt x="5125720" y="4987290"/>
                  </a:moveTo>
                  <a:cubicBezTo>
                    <a:pt x="5121910" y="4992370"/>
                    <a:pt x="5116830" y="4994910"/>
                    <a:pt x="5110480" y="4994910"/>
                  </a:cubicBezTo>
                  <a:lnTo>
                    <a:pt x="243840" y="4994910"/>
                  </a:lnTo>
                  <a:cubicBezTo>
                    <a:pt x="237490" y="4994910"/>
                    <a:pt x="231140" y="4992370"/>
                    <a:pt x="227330" y="4986020"/>
                  </a:cubicBezTo>
                  <a:cubicBezTo>
                    <a:pt x="222250" y="4982210"/>
                    <a:pt x="219710" y="4977130"/>
                    <a:pt x="219710" y="4970780"/>
                  </a:cubicBezTo>
                  <a:lnTo>
                    <a:pt x="219710" y="314960"/>
                  </a:lnTo>
                  <a:cubicBezTo>
                    <a:pt x="219710" y="309880"/>
                    <a:pt x="222250" y="304800"/>
                    <a:pt x="226060" y="300990"/>
                  </a:cubicBezTo>
                  <a:lnTo>
                    <a:pt x="240030" y="311150"/>
                  </a:lnTo>
                  <a:lnTo>
                    <a:pt x="240030" y="4975860"/>
                  </a:lnTo>
                  <a:lnTo>
                    <a:pt x="5110480" y="4975860"/>
                  </a:lnTo>
                  <a:cubicBezTo>
                    <a:pt x="5113020" y="4975860"/>
                    <a:pt x="5115560" y="4974590"/>
                    <a:pt x="5116830" y="4974590"/>
                  </a:cubicBezTo>
                  <a:lnTo>
                    <a:pt x="5125720" y="4987290"/>
                  </a:lnTo>
                  <a:close/>
                  <a:moveTo>
                    <a:pt x="5458460" y="19050"/>
                  </a:moveTo>
                  <a:lnTo>
                    <a:pt x="5458460" y="6330950"/>
                  </a:lnTo>
                  <a:cubicBezTo>
                    <a:pt x="5458460" y="6336030"/>
                    <a:pt x="5455920" y="6341110"/>
                    <a:pt x="5450840" y="6344920"/>
                  </a:cubicBezTo>
                  <a:lnTo>
                    <a:pt x="5429250" y="6329680"/>
                  </a:lnTo>
                  <a:lnTo>
                    <a:pt x="5429250" y="20320"/>
                  </a:lnTo>
                  <a:lnTo>
                    <a:pt x="13970" y="20320"/>
                  </a:lnTo>
                  <a:lnTo>
                    <a:pt x="0" y="7620"/>
                  </a:lnTo>
                  <a:cubicBezTo>
                    <a:pt x="3810" y="2540"/>
                    <a:pt x="8890" y="0"/>
                    <a:pt x="15240" y="0"/>
                  </a:cubicBezTo>
                  <a:lnTo>
                    <a:pt x="5439410" y="0"/>
                  </a:lnTo>
                  <a:cubicBezTo>
                    <a:pt x="5449570" y="0"/>
                    <a:pt x="5458460" y="8890"/>
                    <a:pt x="5458460" y="19050"/>
                  </a:cubicBezTo>
                  <a:close/>
                  <a:moveTo>
                    <a:pt x="5455920" y="30480"/>
                  </a:moveTo>
                  <a:cubicBezTo>
                    <a:pt x="5453380" y="26670"/>
                    <a:pt x="5450840" y="24130"/>
                    <a:pt x="5447030" y="21590"/>
                  </a:cubicBezTo>
                  <a:lnTo>
                    <a:pt x="5455920" y="304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zh-TW" altLang="en-US"/>
            </a:p>
          </p:txBody>
        </p:sp>
      </p:grpSp>
      <p:grpSp>
        <p:nvGrpSpPr>
          <p:cNvPr id="13" name="Group 13"/>
          <p:cNvGrpSpPr>
            <a:grpSpLocks noChangeAspect="1"/>
          </p:cNvGrpSpPr>
          <p:nvPr/>
        </p:nvGrpSpPr>
        <p:grpSpPr>
          <a:xfrm>
            <a:off x="14173992" y="2840674"/>
            <a:ext cx="2653796" cy="3082941"/>
            <a:chOff x="0" y="0"/>
            <a:chExt cx="5466080" cy="6350000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5439410" cy="6348730"/>
            </a:xfrm>
            <a:custGeom>
              <a:avLst/>
              <a:gdLst/>
              <a:ahLst/>
              <a:cxnLst/>
              <a:rect l="l" t="t" r="r" b="b"/>
              <a:pathLst>
                <a:path w="5439410" h="6348730">
                  <a:moveTo>
                    <a:pt x="5419090" y="0"/>
                  </a:moveTo>
                  <a:lnTo>
                    <a:pt x="19050" y="0"/>
                  </a:lnTo>
                  <a:cubicBezTo>
                    <a:pt x="8890" y="0"/>
                    <a:pt x="0" y="8890"/>
                    <a:pt x="0" y="20320"/>
                  </a:cubicBezTo>
                  <a:lnTo>
                    <a:pt x="0" y="6329680"/>
                  </a:lnTo>
                  <a:cubicBezTo>
                    <a:pt x="0" y="6339840"/>
                    <a:pt x="8890" y="6348730"/>
                    <a:pt x="19050" y="6348730"/>
                  </a:cubicBezTo>
                  <a:lnTo>
                    <a:pt x="5419090" y="6348730"/>
                  </a:lnTo>
                  <a:cubicBezTo>
                    <a:pt x="5429250" y="6348730"/>
                    <a:pt x="5438140" y="6339840"/>
                    <a:pt x="5438140" y="6329680"/>
                  </a:cubicBezTo>
                  <a:lnTo>
                    <a:pt x="5438140" y="20320"/>
                  </a:lnTo>
                  <a:cubicBezTo>
                    <a:pt x="5439410" y="8890"/>
                    <a:pt x="5430520" y="0"/>
                    <a:pt x="5419090" y="0"/>
                  </a:cubicBezTo>
                  <a:close/>
                  <a:moveTo>
                    <a:pt x="5137150" y="314960"/>
                  </a:moveTo>
                  <a:lnTo>
                    <a:pt x="5137150" y="4970780"/>
                  </a:lnTo>
                  <a:cubicBezTo>
                    <a:pt x="5137150" y="4980940"/>
                    <a:pt x="5128260" y="4989830"/>
                    <a:pt x="5118100" y="4989830"/>
                  </a:cubicBezTo>
                  <a:lnTo>
                    <a:pt x="266700" y="4989830"/>
                  </a:lnTo>
                  <a:cubicBezTo>
                    <a:pt x="256540" y="4989830"/>
                    <a:pt x="247650" y="4980940"/>
                    <a:pt x="247650" y="4970780"/>
                  </a:cubicBezTo>
                  <a:lnTo>
                    <a:pt x="247650" y="314960"/>
                  </a:lnTo>
                  <a:cubicBezTo>
                    <a:pt x="247650" y="304800"/>
                    <a:pt x="256540" y="295910"/>
                    <a:pt x="266700" y="295910"/>
                  </a:cubicBezTo>
                  <a:lnTo>
                    <a:pt x="5118100" y="295910"/>
                  </a:lnTo>
                  <a:cubicBezTo>
                    <a:pt x="5129530" y="294640"/>
                    <a:pt x="5137150" y="303530"/>
                    <a:pt x="5137150" y="314960"/>
                  </a:cubicBezTo>
                  <a:close/>
                </a:path>
              </a:pathLst>
            </a:custGeom>
            <a:solidFill>
              <a:srgbClr val="F2F1EB"/>
            </a:solidFill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15" name="Freeform 15"/>
            <p:cNvSpPr/>
            <p:nvPr/>
          </p:nvSpPr>
          <p:spPr>
            <a:xfrm>
              <a:off x="247650" y="294640"/>
              <a:ext cx="4889500" cy="4693920"/>
            </a:xfrm>
            <a:custGeom>
              <a:avLst/>
              <a:gdLst/>
              <a:ahLst/>
              <a:cxnLst/>
              <a:rect l="l" t="t" r="r" b="b"/>
              <a:pathLst>
                <a:path w="4889500" h="4693920">
                  <a:moveTo>
                    <a:pt x="4870450" y="0"/>
                  </a:moveTo>
                  <a:lnTo>
                    <a:pt x="19050" y="0"/>
                  </a:lnTo>
                  <a:cubicBezTo>
                    <a:pt x="8890" y="0"/>
                    <a:pt x="0" y="8890"/>
                    <a:pt x="0" y="19050"/>
                  </a:cubicBezTo>
                  <a:lnTo>
                    <a:pt x="0" y="4674870"/>
                  </a:lnTo>
                  <a:cubicBezTo>
                    <a:pt x="0" y="4686300"/>
                    <a:pt x="8890" y="4693920"/>
                    <a:pt x="19050" y="4693920"/>
                  </a:cubicBezTo>
                  <a:lnTo>
                    <a:pt x="4870450" y="4693920"/>
                  </a:lnTo>
                  <a:cubicBezTo>
                    <a:pt x="4880610" y="4693920"/>
                    <a:pt x="4889500" y="4685030"/>
                    <a:pt x="4889500" y="4674870"/>
                  </a:cubicBezTo>
                  <a:lnTo>
                    <a:pt x="4889500" y="20320"/>
                  </a:lnTo>
                  <a:cubicBezTo>
                    <a:pt x="4889500" y="8890"/>
                    <a:pt x="4881880" y="0"/>
                    <a:pt x="4870450" y="0"/>
                  </a:cubicBezTo>
                  <a:close/>
                </a:path>
              </a:pathLst>
            </a:custGeom>
            <a:blipFill>
              <a:blip r:embed="rId3"/>
              <a:stretch>
                <a:fillRect l="-14000" r="-13999"/>
              </a:stretch>
            </a:blipFill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16" name="Freeform 16"/>
            <p:cNvSpPr/>
            <p:nvPr/>
          </p:nvSpPr>
          <p:spPr>
            <a:xfrm>
              <a:off x="1270" y="6350"/>
              <a:ext cx="5457190" cy="6342380"/>
            </a:xfrm>
            <a:custGeom>
              <a:avLst/>
              <a:gdLst/>
              <a:ahLst/>
              <a:cxnLst/>
              <a:rect l="l" t="t" r="r" b="b"/>
              <a:pathLst>
                <a:path w="5457190" h="6342380">
                  <a:moveTo>
                    <a:pt x="5137150" y="302260"/>
                  </a:moveTo>
                  <a:cubicBezTo>
                    <a:pt x="5137150" y="302260"/>
                    <a:pt x="5133340" y="290830"/>
                    <a:pt x="5119370" y="289560"/>
                  </a:cubicBezTo>
                  <a:lnTo>
                    <a:pt x="248920" y="289560"/>
                  </a:lnTo>
                  <a:cubicBezTo>
                    <a:pt x="240030" y="289560"/>
                    <a:pt x="228600" y="293370"/>
                    <a:pt x="228600" y="303530"/>
                  </a:cubicBezTo>
                  <a:lnTo>
                    <a:pt x="232410" y="312420"/>
                  </a:lnTo>
                  <a:cubicBezTo>
                    <a:pt x="236220" y="307340"/>
                    <a:pt x="242570" y="304800"/>
                    <a:pt x="248920" y="304800"/>
                  </a:cubicBezTo>
                  <a:lnTo>
                    <a:pt x="5123180" y="304800"/>
                  </a:lnTo>
                  <a:lnTo>
                    <a:pt x="5123180" y="4966970"/>
                  </a:lnTo>
                  <a:cubicBezTo>
                    <a:pt x="5123180" y="4973320"/>
                    <a:pt x="5120640" y="4979670"/>
                    <a:pt x="5115560" y="4983480"/>
                  </a:cubicBezTo>
                  <a:lnTo>
                    <a:pt x="5120640" y="4983480"/>
                  </a:lnTo>
                  <a:cubicBezTo>
                    <a:pt x="5129530" y="4983480"/>
                    <a:pt x="5137150" y="4975860"/>
                    <a:pt x="5137150" y="4966970"/>
                  </a:cubicBezTo>
                  <a:lnTo>
                    <a:pt x="5137150" y="302260"/>
                  </a:lnTo>
                  <a:close/>
                  <a:moveTo>
                    <a:pt x="5438140" y="6324600"/>
                  </a:moveTo>
                  <a:lnTo>
                    <a:pt x="20320" y="6324600"/>
                  </a:lnTo>
                  <a:lnTo>
                    <a:pt x="20320" y="12700"/>
                  </a:lnTo>
                  <a:lnTo>
                    <a:pt x="6350" y="0"/>
                  </a:lnTo>
                  <a:lnTo>
                    <a:pt x="5080" y="0"/>
                  </a:lnTo>
                  <a:cubicBezTo>
                    <a:pt x="2540" y="3810"/>
                    <a:pt x="0" y="7620"/>
                    <a:pt x="0" y="12700"/>
                  </a:cubicBezTo>
                  <a:lnTo>
                    <a:pt x="0" y="6323330"/>
                  </a:lnTo>
                  <a:cubicBezTo>
                    <a:pt x="0" y="6334760"/>
                    <a:pt x="8890" y="6342380"/>
                    <a:pt x="19050" y="6342380"/>
                  </a:cubicBezTo>
                  <a:lnTo>
                    <a:pt x="5444490" y="6342380"/>
                  </a:lnTo>
                  <a:cubicBezTo>
                    <a:pt x="5449570" y="6342380"/>
                    <a:pt x="5453380" y="6341110"/>
                    <a:pt x="5457190" y="6337300"/>
                  </a:cubicBezTo>
                  <a:lnTo>
                    <a:pt x="5438140" y="6324600"/>
                  </a:lnTo>
                  <a:close/>
                </a:path>
              </a:pathLst>
            </a:custGeom>
            <a:solidFill>
              <a:srgbClr val="3C3333"/>
            </a:solidFill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17" name="Freeform 17"/>
            <p:cNvSpPr/>
            <p:nvPr/>
          </p:nvSpPr>
          <p:spPr>
            <a:xfrm>
              <a:off x="7620" y="0"/>
              <a:ext cx="5458460" cy="6344920"/>
            </a:xfrm>
            <a:custGeom>
              <a:avLst/>
              <a:gdLst/>
              <a:ahLst/>
              <a:cxnLst/>
              <a:rect l="l" t="t" r="r" b="b"/>
              <a:pathLst>
                <a:path w="5458460" h="6344920">
                  <a:moveTo>
                    <a:pt x="5125720" y="4987290"/>
                  </a:moveTo>
                  <a:cubicBezTo>
                    <a:pt x="5121910" y="4992370"/>
                    <a:pt x="5116830" y="4994910"/>
                    <a:pt x="5110480" y="4994910"/>
                  </a:cubicBezTo>
                  <a:lnTo>
                    <a:pt x="243840" y="4994910"/>
                  </a:lnTo>
                  <a:cubicBezTo>
                    <a:pt x="237490" y="4994910"/>
                    <a:pt x="231140" y="4992370"/>
                    <a:pt x="227330" y="4986020"/>
                  </a:cubicBezTo>
                  <a:cubicBezTo>
                    <a:pt x="222250" y="4982210"/>
                    <a:pt x="219710" y="4977130"/>
                    <a:pt x="219710" y="4970780"/>
                  </a:cubicBezTo>
                  <a:lnTo>
                    <a:pt x="219710" y="314960"/>
                  </a:lnTo>
                  <a:cubicBezTo>
                    <a:pt x="219710" y="309880"/>
                    <a:pt x="222250" y="304800"/>
                    <a:pt x="226060" y="300990"/>
                  </a:cubicBezTo>
                  <a:lnTo>
                    <a:pt x="240030" y="311150"/>
                  </a:lnTo>
                  <a:lnTo>
                    <a:pt x="240030" y="4975860"/>
                  </a:lnTo>
                  <a:lnTo>
                    <a:pt x="5110480" y="4975860"/>
                  </a:lnTo>
                  <a:cubicBezTo>
                    <a:pt x="5113020" y="4975860"/>
                    <a:pt x="5115560" y="4974590"/>
                    <a:pt x="5116830" y="4974590"/>
                  </a:cubicBezTo>
                  <a:lnTo>
                    <a:pt x="5125720" y="4987290"/>
                  </a:lnTo>
                  <a:close/>
                  <a:moveTo>
                    <a:pt x="5458460" y="19050"/>
                  </a:moveTo>
                  <a:lnTo>
                    <a:pt x="5458460" y="6330950"/>
                  </a:lnTo>
                  <a:cubicBezTo>
                    <a:pt x="5458460" y="6336030"/>
                    <a:pt x="5455920" y="6341110"/>
                    <a:pt x="5450840" y="6344920"/>
                  </a:cubicBezTo>
                  <a:lnTo>
                    <a:pt x="5429250" y="6329680"/>
                  </a:lnTo>
                  <a:lnTo>
                    <a:pt x="5429250" y="20320"/>
                  </a:lnTo>
                  <a:lnTo>
                    <a:pt x="13970" y="20320"/>
                  </a:lnTo>
                  <a:lnTo>
                    <a:pt x="0" y="7620"/>
                  </a:lnTo>
                  <a:cubicBezTo>
                    <a:pt x="3810" y="2540"/>
                    <a:pt x="8890" y="0"/>
                    <a:pt x="15240" y="0"/>
                  </a:cubicBezTo>
                  <a:lnTo>
                    <a:pt x="5439410" y="0"/>
                  </a:lnTo>
                  <a:cubicBezTo>
                    <a:pt x="5449570" y="0"/>
                    <a:pt x="5458460" y="8890"/>
                    <a:pt x="5458460" y="19050"/>
                  </a:cubicBezTo>
                  <a:close/>
                  <a:moveTo>
                    <a:pt x="5455920" y="30480"/>
                  </a:moveTo>
                  <a:cubicBezTo>
                    <a:pt x="5453380" y="26670"/>
                    <a:pt x="5450840" y="24130"/>
                    <a:pt x="5447030" y="21590"/>
                  </a:cubicBezTo>
                  <a:lnTo>
                    <a:pt x="5455920" y="304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zh-TW" altLang="en-US"/>
            </a:p>
          </p:txBody>
        </p:sp>
      </p:grpSp>
      <p:grpSp>
        <p:nvGrpSpPr>
          <p:cNvPr id="18" name="Group 18"/>
          <p:cNvGrpSpPr>
            <a:grpSpLocks noChangeAspect="1"/>
          </p:cNvGrpSpPr>
          <p:nvPr/>
        </p:nvGrpSpPr>
        <p:grpSpPr>
          <a:xfrm>
            <a:off x="10317626" y="5415842"/>
            <a:ext cx="2989591" cy="3473038"/>
            <a:chOff x="0" y="0"/>
            <a:chExt cx="5466080" cy="6350000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5439410" cy="6348730"/>
            </a:xfrm>
            <a:custGeom>
              <a:avLst/>
              <a:gdLst/>
              <a:ahLst/>
              <a:cxnLst/>
              <a:rect l="l" t="t" r="r" b="b"/>
              <a:pathLst>
                <a:path w="5439410" h="6348730">
                  <a:moveTo>
                    <a:pt x="5419090" y="0"/>
                  </a:moveTo>
                  <a:lnTo>
                    <a:pt x="19050" y="0"/>
                  </a:lnTo>
                  <a:cubicBezTo>
                    <a:pt x="8890" y="0"/>
                    <a:pt x="0" y="8890"/>
                    <a:pt x="0" y="20320"/>
                  </a:cubicBezTo>
                  <a:lnTo>
                    <a:pt x="0" y="6329680"/>
                  </a:lnTo>
                  <a:cubicBezTo>
                    <a:pt x="0" y="6339840"/>
                    <a:pt x="8890" y="6348730"/>
                    <a:pt x="19050" y="6348730"/>
                  </a:cubicBezTo>
                  <a:lnTo>
                    <a:pt x="5419090" y="6348730"/>
                  </a:lnTo>
                  <a:cubicBezTo>
                    <a:pt x="5429250" y="6348730"/>
                    <a:pt x="5438140" y="6339840"/>
                    <a:pt x="5438140" y="6329680"/>
                  </a:cubicBezTo>
                  <a:lnTo>
                    <a:pt x="5438140" y="20320"/>
                  </a:lnTo>
                  <a:cubicBezTo>
                    <a:pt x="5439410" y="8890"/>
                    <a:pt x="5430520" y="0"/>
                    <a:pt x="5419090" y="0"/>
                  </a:cubicBezTo>
                  <a:close/>
                  <a:moveTo>
                    <a:pt x="5137150" y="314960"/>
                  </a:moveTo>
                  <a:lnTo>
                    <a:pt x="5137150" y="4970780"/>
                  </a:lnTo>
                  <a:cubicBezTo>
                    <a:pt x="5137150" y="4980940"/>
                    <a:pt x="5128260" y="4989830"/>
                    <a:pt x="5118100" y="4989830"/>
                  </a:cubicBezTo>
                  <a:lnTo>
                    <a:pt x="266700" y="4989830"/>
                  </a:lnTo>
                  <a:cubicBezTo>
                    <a:pt x="256540" y="4989830"/>
                    <a:pt x="247650" y="4980940"/>
                    <a:pt x="247650" y="4970780"/>
                  </a:cubicBezTo>
                  <a:lnTo>
                    <a:pt x="247650" y="314960"/>
                  </a:lnTo>
                  <a:cubicBezTo>
                    <a:pt x="247650" y="304800"/>
                    <a:pt x="256540" y="295910"/>
                    <a:pt x="266700" y="295910"/>
                  </a:cubicBezTo>
                  <a:lnTo>
                    <a:pt x="5118100" y="295910"/>
                  </a:lnTo>
                  <a:cubicBezTo>
                    <a:pt x="5129530" y="294640"/>
                    <a:pt x="5137150" y="303530"/>
                    <a:pt x="5137150" y="314960"/>
                  </a:cubicBezTo>
                  <a:close/>
                </a:path>
              </a:pathLst>
            </a:custGeom>
            <a:solidFill>
              <a:srgbClr val="F2F1EB"/>
            </a:solidFill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20" name="Freeform 20"/>
            <p:cNvSpPr/>
            <p:nvPr/>
          </p:nvSpPr>
          <p:spPr>
            <a:xfrm>
              <a:off x="247650" y="294640"/>
              <a:ext cx="4889500" cy="4693920"/>
            </a:xfrm>
            <a:custGeom>
              <a:avLst/>
              <a:gdLst/>
              <a:ahLst/>
              <a:cxnLst/>
              <a:rect l="l" t="t" r="r" b="b"/>
              <a:pathLst>
                <a:path w="4889500" h="4693920">
                  <a:moveTo>
                    <a:pt x="4870450" y="0"/>
                  </a:moveTo>
                  <a:lnTo>
                    <a:pt x="19050" y="0"/>
                  </a:lnTo>
                  <a:cubicBezTo>
                    <a:pt x="8890" y="0"/>
                    <a:pt x="0" y="8890"/>
                    <a:pt x="0" y="19050"/>
                  </a:cubicBezTo>
                  <a:lnTo>
                    <a:pt x="0" y="4674870"/>
                  </a:lnTo>
                  <a:cubicBezTo>
                    <a:pt x="0" y="4686300"/>
                    <a:pt x="8890" y="4693920"/>
                    <a:pt x="19050" y="4693920"/>
                  </a:cubicBezTo>
                  <a:lnTo>
                    <a:pt x="4870450" y="4693920"/>
                  </a:lnTo>
                  <a:cubicBezTo>
                    <a:pt x="4880610" y="4693920"/>
                    <a:pt x="4889500" y="4685030"/>
                    <a:pt x="4889500" y="4674870"/>
                  </a:cubicBezTo>
                  <a:lnTo>
                    <a:pt x="4889500" y="20320"/>
                  </a:lnTo>
                  <a:cubicBezTo>
                    <a:pt x="4889500" y="8890"/>
                    <a:pt x="4881880" y="0"/>
                    <a:pt x="4870450" y="0"/>
                  </a:cubicBezTo>
                  <a:close/>
                </a:path>
              </a:pathLst>
            </a:custGeom>
            <a:blipFill>
              <a:blip r:embed="rId4"/>
              <a:stretch>
                <a:fillRect l="-14000" r="-13999"/>
              </a:stretch>
            </a:blipFill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21" name="Freeform 21"/>
            <p:cNvSpPr/>
            <p:nvPr/>
          </p:nvSpPr>
          <p:spPr>
            <a:xfrm>
              <a:off x="1270" y="6350"/>
              <a:ext cx="5457190" cy="6342380"/>
            </a:xfrm>
            <a:custGeom>
              <a:avLst/>
              <a:gdLst/>
              <a:ahLst/>
              <a:cxnLst/>
              <a:rect l="l" t="t" r="r" b="b"/>
              <a:pathLst>
                <a:path w="5457190" h="6342380">
                  <a:moveTo>
                    <a:pt x="5137150" y="302260"/>
                  </a:moveTo>
                  <a:cubicBezTo>
                    <a:pt x="5137150" y="302260"/>
                    <a:pt x="5133340" y="290830"/>
                    <a:pt x="5119370" y="289560"/>
                  </a:cubicBezTo>
                  <a:lnTo>
                    <a:pt x="248920" y="289560"/>
                  </a:lnTo>
                  <a:cubicBezTo>
                    <a:pt x="240030" y="289560"/>
                    <a:pt x="228600" y="293370"/>
                    <a:pt x="228600" y="303530"/>
                  </a:cubicBezTo>
                  <a:lnTo>
                    <a:pt x="232410" y="312420"/>
                  </a:lnTo>
                  <a:cubicBezTo>
                    <a:pt x="236220" y="307340"/>
                    <a:pt x="242570" y="304800"/>
                    <a:pt x="248920" y="304800"/>
                  </a:cubicBezTo>
                  <a:lnTo>
                    <a:pt x="5123180" y="304800"/>
                  </a:lnTo>
                  <a:lnTo>
                    <a:pt x="5123180" y="4966970"/>
                  </a:lnTo>
                  <a:cubicBezTo>
                    <a:pt x="5123180" y="4973320"/>
                    <a:pt x="5120640" y="4979670"/>
                    <a:pt x="5115560" y="4983480"/>
                  </a:cubicBezTo>
                  <a:lnTo>
                    <a:pt x="5120640" y="4983480"/>
                  </a:lnTo>
                  <a:cubicBezTo>
                    <a:pt x="5129530" y="4983480"/>
                    <a:pt x="5137150" y="4975860"/>
                    <a:pt x="5137150" y="4966970"/>
                  </a:cubicBezTo>
                  <a:lnTo>
                    <a:pt x="5137150" y="302260"/>
                  </a:lnTo>
                  <a:close/>
                  <a:moveTo>
                    <a:pt x="5438140" y="6324600"/>
                  </a:moveTo>
                  <a:lnTo>
                    <a:pt x="20320" y="6324600"/>
                  </a:lnTo>
                  <a:lnTo>
                    <a:pt x="20320" y="12700"/>
                  </a:lnTo>
                  <a:lnTo>
                    <a:pt x="6350" y="0"/>
                  </a:lnTo>
                  <a:lnTo>
                    <a:pt x="5080" y="0"/>
                  </a:lnTo>
                  <a:cubicBezTo>
                    <a:pt x="2540" y="3810"/>
                    <a:pt x="0" y="7620"/>
                    <a:pt x="0" y="12700"/>
                  </a:cubicBezTo>
                  <a:lnTo>
                    <a:pt x="0" y="6323330"/>
                  </a:lnTo>
                  <a:cubicBezTo>
                    <a:pt x="0" y="6334760"/>
                    <a:pt x="8890" y="6342380"/>
                    <a:pt x="19050" y="6342380"/>
                  </a:cubicBezTo>
                  <a:lnTo>
                    <a:pt x="5444490" y="6342380"/>
                  </a:lnTo>
                  <a:cubicBezTo>
                    <a:pt x="5449570" y="6342380"/>
                    <a:pt x="5453380" y="6341110"/>
                    <a:pt x="5457190" y="6337300"/>
                  </a:cubicBezTo>
                  <a:lnTo>
                    <a:pt x="5438140" y="6324600"/>
                  </a:lnTo>
                  <a:close/>
                </a:path>
              </a:pathLst>
            </a:custGeom>
            <a:solidFill>
              <a:srgbClr val="3C3333"/>
            </a:solidFill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22" name="Freeform 22"/>
            <p:cNvSpPr/>
            <p:nvPr/>
          </p:nvSpPr>
          <p:spPr>
            <a:xfrm>
              <a:off x="7620" y="0"/>
              <a:ext cx="5458460" cy="6344920"/>
            </a:xfrm>
            <a:custGeom>
              <a:avLst/>
              <a:gdLst/>
              <a:ahLst/>
              <a:cxnLst/>
              <a:rect l="l" t="t" r="r" b="b"/>
              <a:pathLst>
                <a:path w="5458460" h="6344920">
                  <a:moveTo>
                    <a:pt x="5125720" y="4987290"/>
                  </a:moveTo>
                  <a:cubicBezTo>
                    <a:pt x="5121910" y="4992370"/>
                    <a:pt x="5116830" y="4994910"/>
                    <a:pt x="5110480" y="4994910"/>
                  </a:cubicBezTo>
                  <a:lnTo>
                    <a:pt x="243840" y="4994910"/>
                  </a:lnTo>
                  <a:cubicBezTo>
                    <a:pt x="237490" y="4994910"/>
                    <a:pt x="231140" y="4992370"/>
                    <a:pt x="227330" y="4986020"/>
                  </a:cubicBezTo>
                  <a:cubicBezTo>
                    <a:pt x="222250" y="4982210"/>
                    <a:pt x="219710" y="4977130"/>
                    <a:pt x="219710" y="4970780"/>
                  </a:cubicBezTo>
                  <a:lnTo>
                    <a:pt x="219710" y="314960"/>
                  </a:lnTo>
                  <a:cubicBezTo>
                    <a:pt x="219710" y="309880"/>
                    <a:pt x="222250" y="304800"/>
                    <a:pt x="226060" y="300990"/>
                  </a:cubicBezTo>
                  <a:lnTo>
                    <a:pt x="240030" y="311150"/>
                  </a:lnTo>
                  <a:lnTo>
                    <a:pt x="240030" y="4975860"/>
                  </a:lnTo>
                  <a:lnTo>
                    <a:pt x="5110480" y="4975860"/>
                  </a:lnTo>
                  <a:cubicBezTo>
                    <a:pt x="5113020" y="4975860"/>
                    <a:pt x="5115560" y="4974590"/>
                    <a:pt x="5116830" y="4974590"/>
                  </a:cubicBezTo>
                  <a:lnTo>
                    <a:pt x="5125720" y="4987290"/>
                  </a:lnTo>
                  <a:close/>
                  <a:moveTo>
                    <a:pt x="5458460" y="19050"/>
                  </a:moveTo>
                  <a:lnTo>
                    <a:pt x="5458460" y="6330950"/>
                  </a:lnTo>
                  <a:cubicBezTo>
                    <a:pt x="5458460" y="6336030"/>
                    <a:pt x="5455920" y="6341110"/>
                    <a:pt x="5450840" y="6344920"/>
                  </a:cubicBezTo>
                  <a:lnTo>
                    <a:pt x="5429250" y="6329680"/>
                  </a:lnTo>
                  <a:lnTo>
                    <a:pt x="5429250" y="20320"/>
                  </a:lnTo>
                  <a:lnTo>
                    <a:pt x="13970" y="20320"/>
                  </a:lnTo>
                  <a:lnTo>
                    <a:pt x="0" y="7620"/>
                  </a:lnTo>
                  <a:cubicBezTo>
                    <a:pt x="3810" y="2540"/>
                    <a:pt x="8890" y="0"/>
                    <a:pt x="15240" y="0"/>
                  </a:cubicBezTo>
                  <a:lnTo>
                    <a:pt x="5439410" y="0"/>
                  </a:lnTo>
                  <a:cubicBezTo>
                    <a:pt x="5449570" y="0"/>
                    <a:pt x="5458460" y="8890"/>
                    <a:pt x="5458460" y="19050"/>
                  </a:cubicBezTo>
                  <a:close/>
                  <a:moveTo>
                    <a:pt x="5455920" y="30480"/>
                  </a:moveTo>
                  <a:cubicBezTo>
                    <a:pt x="5453380" y="26670"/>
                    <a:pt x="5450840" y="24130"/>
                    <a:pt x="5447030" y="21590"/>
                  </a:cubicBezTo>
                  <a:lnTo>
                    <a:pt x="5455920" y="304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zh-TW" altLang="en-US"/>
            </a:p>
          </p:txBody>
        </p:sp>
      </p:grpSp>
      <p:sp>
        <p:nvSpPr>
          <p:cNvPr id="23" name="Freeform 23"/>
          <p:cNvSpPr/>
          <p:nvPr/>
        </p:nvSpPr>
        <p:spPr>
          <a:xfrm>
            <a:off x="16260483" y="8337949"/>
            <a:ext cx="1490816" cy="1501737"/>
          </a:xfrm>
          <a:custGeom>
            <a:avLst/>
            <a:gdLst/>
            <a:ahLst/>
            <a:cxnLst/>
            <a:rect l="l" t="t" r="r" b="b"/>
            <a:pathLst>
              <a:path w="1490816" h="1501737">
                <a:moveTo>
                  <a:pt x="0" y="0"/>
                </a:moveTo>
                <a:lnTo>
                  <a:pt x="1490815" y="0"/>
                </a:lnTo>
                <a:lnTo>
                  <a:pt x="1490815" y="1501737"/>
                </a:lnTo>
                <a:lnTo>
                  <a:pt x="0" y="1501737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zh-TW" altLang="en-US"/>
          </a:p>
        </p:txBody>
      </p:sp>
      <p:sp>
        <p:nvSpPr>
          <p:cNvPr id="24" name="Freeform 24"/>
          <p:cNvSpPr/>
          <p:nvPr/>
        </p:nvSpPr>
        <p:spPr>
          <a:xfrm>
            <a:off x="11669547" y="3943251"/>
            <a:ext cx="1251889" cy="1200249"/>
          </a:xfrm>
          <a:custGeom>
            <a:avLst/>
            <a:gdLst/>
            <a:ahLst/>
            <a:cxnLst/>
            <a:rect l="l" t="t" r="r" b="b"/>
            <a:pathLst>
              <a:path w="1251889" h="1200249">
                <a:moveTo>
                  <a:pt x="0" y="0"/>
                </a:moveTo>
                <a:lnTo>
                  <a:pt x="1251889" y="0"/>
                </a:lnTo>
                <a:lnTo>
                  <a:pt x="1251889" y="1200249"/>
                </a:lnTo>
                <a:lnTo>
                  <a:pt x="0" y="1200249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zh-TW" altLang="en-US"/>
          </a:p>
        </p:txBody>
      </p:sp>
      <p:sp>
        <p:nvSpPr>
          <p:cNvPr id="25" name="Freeform 25"/>
          <p:cNvSpPr/>
          <p:nvPr/>
        </p:nvSpPr>
        <p:spPr>
          <a:xfrm>
            <a:off x="16816033" y="1517910"/>
            <a:ext cx="886534" cy="1588253"/>
          </a:xfrm>
          <a:custGeom>
            <a:avLst/>
            <a:gdLst/>
            <a:ahLst/>
            <a:cxnLst/>
            <a:rect l="l" t="t" r="r" b="b"/>
            <a:pathLst>
              <a:path w="886534" h="1588253">
                <a:moveTo>
                  <a:pt x="0" y="0"/>
                </a:moveTo>
                <a:lnTo>
                  <a:pt x="886534" y="0"/>
                </a:lnTo>
                <a:lnTo>
                  <a:pt x="886534" y="1588253"/>
                </a:lnTo>
                <a:lnTo>
                  <a:pt x="0" y="1588253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zh-TW" altLang="en-US"/>
          </a:p>
        </p:txBody>
      </p:sp>
      <p:sp>
        <p:nvSpPr>
          <p:cNvPr id="26" name="Freeform 26"/>
          <p:cNvSpPr/>
          <p:nvPr/>
        </p:nvSpPr>
        <p:spPr>
          <a:xfrm>
            <a:off x="653143" y="8124728"/>
            <a:ext cx="2764798" cy="2000708"/>
          </a:xfrm>
          <a:custGeom>
            <a:avLst/>
            <a:gdLst/>
            <a:ahLst/>
            <a:cxnLst/>
            <a:rect l="l" t="t" r="r" b="b"/>
            <a:pathLst>
              <a:path w="2764798" h="2000708">
                <a:moveTo>
                  <a:pt x="0" y="0"/>
                </a:moveTo>
                <a:lnTo>
                  <a:pt x="2764798" y="0"/>
                </a:lnTo>
                <a:lnTo>
                  <a:pt x="2764798" y="2000708"/>
                </a:lnTo>
                <a:lnTo>
                  <a:pt x="0" y="200070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zh-TW" altLang="en-US"/>
          </a:p>
        </p:txBody>
      </p:sp>
      <p:sp>
        <p:nvSpPr>
          <p:cNvPr id="27" name="TextBox 27"/>
          <p:cNvSpPr txBox="1"/>
          <p:nvPr/>
        </p:nvSpPr>
        <p:spPr>
          <a:xfrm>
            <a:off x="1906905" y="1126174"/>
            <a:ext cx="6580440" cy="17145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8399"/>
              </a:lnSpc>
              <a:spcBef>
                <a:spcPct val="0"/>
              </a:spcBef>
            </a:pPr>
            <a:r>
              <a:rPr lang="en-US" sz="6999">
                <a:solidFill>
                  <a:srgbClr val="9B4819"/>
                </a:solidFill>
                <a:ea typeface="Sモトヤ新楷書"/>
              </a:rPr>
              <a:t>第四次社團活動</a:t>
            </a:r>
          </a:p>
        </p:txBody>
      </p:sp>
      <p:sp>
        <p:nvSpPr>
          <p:cNvPr id="28" name="TextBox 28"/>
          <p:cNvSpPr txBox="1"/>
          <p:nvPr/>
        </p:nvSpPr>
        <p:spPr>
          <a:xfrm>
            <a:off x="1543698" y="4260635"/>
            <a:ext cx="6702454" cy="122206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0220"/>
              </a:lnSpc>
              <a:spcBef>
                <a:spcPct val="0"/>
              </a:spcBef>
            </a:pPr>
            <a:r>
              <a:rPr lang="en-US" sz="7300" spc="1095" dirty="0" err="1">
                <a:solidFill>
                  <a:srgbClr val="000000"/>
                </a:solidFill>
                <a:ea typeface="王漢宗顏楷體"/>
              </a:rPr>
              <a:t>三色團子製作</a:t>
            </a:r>
            <a:endParaRPr lang="en-US" sz="7300" spc="1095" dirty="0">
              <a:solidFill>
                <a:srgbClr val="000000"/>
              </a:solidFill>
              <a:ea typeface="王漢宗顏楷體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5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9613446" y="885825"/>
            <a:ext cx="7904165" cy="8229600"/>
            <a:chOff x="0" y="0"/>
            <a:chExt cx="59024347" cy="61454530"/>
          </a:xfrm>
        </p:grpSpPr>
        <p:sp>
          <p:nvSpPr>
            <p:cNvPr id="3" name="Freeform 3"/>
            <p:cNvSpPr/>
            <p:nvPr/>
          </p:nvSpPr>
          <p:spPr>
            <a:xfrm>
              <a:off x="72390" y="72390"/>
              <a:ext cx="58879565" cy="61309749"/>
            </a:xfrm>
            <a:custGeom>
              <a:avLst/>
              <a:gdLst/>
              <a:ahLst/>
              <a:cxnLst/>
              <a:rect l="l" t="t" r="r" b="b"/>
              <a:pathLst>
                <a:path w="58879565" h="61309749">
                  <a:moveTo>
                    <a:pt x="0" y="0"/>
                  </a:moveTo>
                  <a:lnTo>
                    <a:pt x="58879565" y="0"/>
                  </a:lnTo>
                  <a:lnTo>
                    <a:pt x="58879565" y="61309749"/>
                  </a:lnTo>
                  <a:lnTo>
                    <a:pt x="0" y="6130974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6C5E2"/>
            </a:solidFill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4" name="Freeform 4"/>
            <p:cNvSpPr/>
            <p:nvPr/>
          </p:nvSpPr>
          <p:spPr>
            <a:xfrm>
              <a:off x="0" y="0"/>
              <a:ext cx="59024348" cy="61454531"/>
            </a:xfrm>
            <a:custGeom>
              <a:avLst/>
              <a:gdLst/>
              <a:ahLst/>
              <a:cxnLst/>
              <a:rect l="l" t="t" r="r" b="b"/>
              <a:pathLst>
                <a:path w="59024348" h="61454531">
                  <a:moveTo>
                    <a:pt x="58879569" y="61309752"/>
                  </a:moveTo>
                  <a:lnTo>
                    <a:pt x="59024348" y="61309752"/>
                  </a:lnTo>
                  <a:lnTo>
                    <a:pt x="59024348" y="61454531"/>
                  </a:lnTo>
                  <a:lnTo>
                    <a:pt x="58879569" y="61454531"/>
                  </a:lnTo>
                  <a:lnTo>
                    <a:pt x="58879569" y="61309752"/>
                  </a:lnTo>
                  <a:close/>
                  <a:moveTo>
                    <a:pt x="0" y="144780"/>
                  </a:moveTo>
                  <a:lnTo>
                    <a:pt x="144780" y="144780"/>
                  </a:lnTo>
                  <a:lnTo>
                    <a:pt x="144780" y="61309752"/>
                  </a:lnTo>
                  <a:lnTo>
                    <a:pt x="0" y="61309752"/>
                  </a:lnTo>
                  <a:lnTo>
                    <a:pt x="0" y="144780"/>
                  </a:lnTo>
                  <a:close/>
                  <a:moveTo>
                    <a:pt x="0" y="61309752"/>
                  </a:moveTo>
                  <a:lnTo>
                    <a:pt x="144780" y="61309752"/>
                  </a:lnTo>
                  <a:lnTo>
                    <a:pt x="144780" y="61454531"/>
                  </a:lnTo>
                  <a:lnTo>
                    <a:pt x="0" y="61454531"/>
                  </a:lnTo>
                  <a:lnTo>
                    <a:pt x="0" y="61309752"/>
                  </a:lnTo>
                  <a:close/>
                  <a:moveTo>
                    <a:pt x="58879569" y="144780"/>
                  </a:moveTo>
                  <a:lnTo>
                    <a:pt x="59024348" y="144780"/>
                  </a:lnTo>
                  <a:lnTo>
                    <a:pt x="59024348" y="61309752"/>
                  </a:lnTo>
                  <a:lnTo>
                    <a:pt x="58879569" y="61309752"/>
                  </a:lnTo>
                  <a:lnTo>
                    <a:pt x="58879569" y="144780"/>
                  </a:lnTo>
                  <a:close/>
                  <a:moveTo>
                    <a:pt x="144780" y="61309752"/>
                  </a:moveTo>
                  <a:lnTo>
                    <a:pt x="58879569" y="61309752"/>
                  </a:lnTo>
                  <a:lnTo>
                    <a:pt x="58879569" y="61454531"/>
                  </a:lnTo>
                  <a:lnTo>
                    <a:pt x="144780" y="61454531"/>
                  </a:lnTo>
                  <a:lnTo>
                    <a:pt x="144780" y="61309752"/>
                  </a:lnTo>
                  <a:close/>
                  <a:moveTo>
                    <a:pt x="58879569" y="0"/>
                  </a:moveTo>
                  <a:lnTo>
                    <a:pt x="59024348" y="0"/>
                  </a:lnTo>
                  <a:lnTo>
                    <a:pt x="59024348" y="144780"/>
                  </a:lnTo>
                  <a:lnTo>
                    <a:pt x="58879569" y="144780"/>
                  </a:lnTo>
                  <a:lnTo>
                    <a:pt x="58879569" y="0"/>
                  </a:lnTo>
                  <a:close/>
                  <a:moveTo>
                    <a:pt x="0" y="0"/>
                  </a:moveTo>
                  <a:lnTo>
                    <a:pt x="144780" y="0"/>
                  </a:lnTo>
                  <a:lnTo>
                    <a:pt x="144780" y="144780"/>
                  </a:lnTo>
                  <a:lnTo>
                    <a:pt x="0" y="144780"/>
                  </a:lnTo>
                  <a:lnTo>
                    <a:pt x="0" y="0"/>
                  </a:lnTo>
                  <a:close/>
                  <a:moveTo>
                    <a:pt x="144780" y="0"/>
                  </a:moveTo>
                  <a:lnTo>
                    <a:pt x="58879569" y="0"/>
                  </a:lnTo>
                  <a:lnTo>
                    <a:pt x="58879569" y="144780"/>
                  </a:lnTo>
                  <a:lnTo>
                    <a:pt x="144780" y="144780"/>
                  </a:lnTo>
                  <a:lnTo>
                    <a:pt x="144780" y="0"/>
                  </a:lnTo>
                  <a:close/>
                </a:path>
              </a:pathLst>
            </a:custGeom>
            <a:gradFill rotWithShape="1">
              <a:gsLst>
                <a:gs pos="0">
                  <a:srgbClr val="B9BBDD">
                    <a:alpha val="100000"/>
                  </a:srgbClr>
                </a:gs>
                <a:gs pos="100000">
                  <a:srgbClr val="715771">
                    <a:alpha val="100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zh-TW" altLang="en-US"/>
            </a:p>
          </p:txBody>
        </p:sp>
      </p:grpSp>
      <p:grpSp>
        <p:nvGrpSpPr>
          <p:cNvPr id="5" name="Group 5"/>
          <p:cNvGrpSpPr>
            <a:grpSpLocks noChangeAspect="1"/>
          </p:cNvGrpSpPr>
          <p:nvPr/>
        </p:nvGrpSpPr>
        <p:grpSpPr>
          <a:xfrm>
            <a:off x="436377" y="479737"/>
            <a:ext cx="5452773" cy="4533717"/>
            <a:chOff x="0" y="0"/>
            <a:chExt cx="6299200" cy="523748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6299200" cy="5237480"/>
            </a:xfrm>
            <a:custGeom>
              <a:avLst/>
              <a:gdLst/>
              <a:ahLst/>
              <a:cxnLst/>
              <a:rect l="l" t="t" r="r" b="b"/>
              <a:pathLst>
                <a:path w="6299200" h="5237480">
                  <a:moveTo>
                    <a:pt x="6299200" y="5237480"/>
                  </a:moveTo>
                  <a:lnTo>
                    <a:pt x="0" y="5237480"/>
                  </a:lnTo>
                  <a:lnTo>
                    <a:pt x="0" y="0"/>
                  </a:lnTo>
                  <a:lnTo>
                    <a:pt x="6299200" y="0"/>
                  </a:lnTo>
                  <a:lnTo>
                    <a:pt x="6299200" y="5237480"/>
                  </a:lnTo>
                  <a:close/>
                </a:path>
              </a:pathLst>
            </a:custGeom>
            <a:blipFill>
              <a:blip r:embed="rId2"/>
              <a:stretch>
                <a:fillRect l="-5430" r="-5430"/>
              </a:stretch>
            </a:blipFill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7" name="Freeform 7"/>
            <p:cNvSpPr/>
            <p:nvPr/>
          </p:nvSpPr>
          <p:spPr>
            <a:xfrm>
              <a:off x="0" y="0"/>
              <a:ext cx="6299200" cy="5237480"/>
            </a:xfrm>
            <a:custGeom>
              <a:avLst/>
              <a:gdLst/>
              <a:ahLst/>
              <a:cxnLst/>
              <a:rect l="l" t="t" r="r" b="b"/>
              <a:pathLst>
                <a:path w="6299200" h="5237480">
                  <a:moveTo>
                    <a:pt x="6299200" y="5237480"/>
                  </a:moveTo>
                  <a:lnTo>
                    <a:pt x="0" y="5237480"/>
                  </a:lnTo>
                  <a:lnTo>
                    <a:pt x="0" y="0"/>
                  </a:lnTo>
                  <a:lnTo>
                    <a:pt x="6299200" y="0"/>
                  </a:lnTo>
                  <a:lnTo>
                    <a:pt x="6299200" y="5237480"/>
                  </a:lnTo>
                  <a:close/>
                </a:path>
              </a:pathLst>
            </a:custGeom>
            <a:blipFill>
              <a:blip r:embed="rId3"/>
              <a:stretch>
                <a:fillRect l="-12" r="-12"/>
              </a:stretch>
            </a:blipFill>
          </p:spPr>
          <p:txBody>
            <a:bodyPr/>
            <a:lstStyle/>
            <a:p>
              <a:endParaRPr lang="zh-TW" altLang="en-US"/>
            </a:p>
          </p:txBody>
        </p:sp>
      </p:grpSp>
      <p:grpSp>
        <p:nvGrpSpPr>
          <p:cNvPr id="8" name="Group 8"/>
          <p:cNvGrpSpPr>
            <a:grpSpLocks noChangeAspect="1"/>
          </p:cNvGrpSpPr>
          <p:nvPr/>
        </p:nvGrpSpPr>
        <p:grpSpPr>
          <a:xfrm>
            <a:off x="2226086" y="5412736"/>
            <a:ext cx="6509700" cy="4263524"/>
            <a:chOff x="0" y="0"/>
            <a:chExt cx="6286500" cy="411734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6286500" cy="4117340"/>
            </a:xfrm>
            <a:custGeom>
              <a:avLst/>
              <a:gdLst/>
              <a:ahLst/>
              <a:cxnLst/>
              <a:rect l="l" t="t" r="r" b="b"/>
              <a:pathLst>
                <a:path w="6286500" h="4117340">
                  <a:moveTo>
                    <a:pt x="6286500" y="4117340"/>
                  </a:moveTo>
                  <a:lnTo>
                    <a:pt x="0" y="4117340"/>
                  </a:lnTo>
                  <a:lnTo>
                    <a:pt x="0" y="0"/>
                  </a:lnTo>
                  <a:lnTo>
                    <a:pt x="6286500" y="0"/>
                  </a:lnTo>
                  <a:lnTo>
                    <a:pt x="6286500" y="4117340"/>
                  </a:lnTo>
                  <a:close/>
                </a:path>
              </a:pathLst>
            </a:custGeom>
            <a:blipFill>
              <a:blip r:embed="rId4"/>
              <a:stretch>
                <a:fillRect t="-7256" b="-7256"/>
              </a:stretch>
            </a:blipFill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10" name="Freeform 10"/>
            <p:cNvSpPr/>
            <p:nvPr/>
          </p:nvSpPr>
          <p:spPr>
            <a:xfrm>
              <a:off x="0" y="0"/>
              <a:ext cx="6286500" cy="4117340"/>
            </a:xfrm>
            <a:custGeom>
              <a:avLst/>
              <a:gdLst/>
              <a:ahLst/>
              <a:cxnLst/>
              <a:rect l="l" t="t" r="r" b="b"/>
              <a:pathLst>
                <a:path w="6286500" h="4117340">
                  <a:moveTo>
                    <a:pt x="6286500" y="4117340"/>
                  </a:moveTo>
                  <a:lnTo>
                    <a:pt x="0" y="4117340"/>
                  </a:lnTo>
                  <a:lnTo>
                    <a:pt x="0" y="0"/>
                  </a:lnTo>
                  <a:lnTo>
                    <a:pt x="6286500" y="0"/>
                  </a:lnTo>
                  <a:lnTo>
                    <a:pt x="6286500" y="4117340"/>
                  </a:lnTo>
                  <a:close/>
                </a:path>
              </a:pathLst>
            </a:custGeom>
            <a:blipFill>
              <a:blip r:embed="rId5"/>
              <a:stretch>
                <a:fillRect l="-91" r="-91"/>
              </a:stretch>
            </a:blipFill>
          </p:spPr>
          <p:txBody>
            <a:bodyPr/>
            <a:lstStyle/>
            <a:p>
              <a:endParaRPr lang="zh-TW" altLang="en-US"/>
            </a:p>
          </p:txBody>
        </p:sp>
      </p:grpSp>
      <p:sp>
        <p:nvSpPr>
          <p:cNvPr id="11" name="Freeform 11"/>
          <p:cNvSpPr/>
          <p:nvPr/>
        </p:nvSpPr>
        <p:spPr>
          <a:xfrm>
            <a:off x="6166885" y="1296226"/>
            <a:ext cx="3168827" cy="3292288"/>
          </a:xfrm>
          <a:custGeom>
            <a:avLst/>
            <a:gdLst/>
            <a:ahLst/>
            <a:cxnLst/>
            <a:rect l="l" t="t" r="r" b="b"/>
            <a:pathLst>
              <a:path w="3168827" h="3292288">
                <a:moveTo>
                  <a:pt x="0" y="0"/>
                </a:moveTo>
                <a:lnTo>
                  <a:pt x="3168827" y="0"/>
                </a:lnTo>
                <a:lnTo>
                  <a:pt x="3168827" y="3292288"/>
                </a:lnTo>
                <a:lnTo>
                  <a:pt x="0" y="3292288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zh-TW" altLang="en-US"/>
          </a:p>
        </p:txBody>
      </p:sp>
      <p:sp>
        <p:nvSpPr>
          <p:cNvPr id="12" name="Freeform 12"/>
          <p:cNvSpPr/>
          <p:nvPr/>
        </p:nvSpPr>
        <p:spPr>
          <a:xfrm>
            <a:off x="10144125" y="7146293"/>
            <a:ext cx="1614579" cy="2529967"/>
          </a:xfrm>
          <a:custGeom>
            <a:avLst/>
            <a:gdLst/>
            <a:ahLst/>
            <a:cxnLst/>
            <a:rect l="l" t="t" r="r" b="b"/>
            <a:pathLst>
              <a:path w="1614579" h="2529967">
                <a:moveTo>
                  <a:pt x="0" y="0"/>
                </a:moveTo>
                <a:lnTo>
                  <a:pt x="1614579" y="0"/>
                </a:lnTo>
                <a:lnTo>
                  <a:pt x="1614579" y="2529968"/>
                </a:lnTo>
                <a:lnTo>
                  <a:pt x="0" y="2529968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zh-TW" altLang="en-US"/>
          </a:p>
        </p:txBody>
      </p:sp>
      <p:sp>
        <p:nvSpPr>
          <p:cNvPr id="13" name="TextBox 13"/>
          <p:cNvSpPr txBox="1"/>
          <p:nvPr/>
        </p:nvSpPr>
        <p:spPr>
          <a:xfrm>
            <a:off x="10366952" y="1032096"/>
            <a:ext cx="6580440" cy="17145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8399"/>
              </a:lnSpc>
              <a:spcBef>
                <a:spcPct val="0"/>
              </a:spcBef>
            </a:pPr>
            <a:r>
              <a:rPr lang="en-US" sz="6999">
                <a:solidFill>
                  <a:srgbClr val="9B4819"/>
                </a:solidFill>
                <a:ea typeface="Sモトヤ新楷書"/>
              </a:rPr>
              <a:t>第五次社團活動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10109254" y="4335411"/>
            <a:ext cx="6781906" cy="122206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0220"/>
              </a:lnSpc>
              <a:spcBef>
                <a:spcPct val="0"/>
              </a:spcBef>
            </a:pPr>
            <a:r>
              <a:rPr lang="en-US" sz="7300" spc="1095" dirty="0" err="1">
                <a:solidFill>
                  <a:srgbClr val="000000"/>
                </a:solidFill>
                <a:ea typeface="王漢宗顏楷體"/>
              </a:rPr>
              <a:t>日本大福製作</a:t>
            </a:r>
            <a:endParaRPr lang="en-US" sz="7300" spc="1095" dirty="0">
              <a:solidFill>
                <a:srgbClr val="000000"/>
              </a:solidFill>
              <a:ea typeface="王漢宗顏楷體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DEDE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680480" y="595765"/>
            <a:ext cx="16927040" cy="9097328"/>
            <a:chOff x="0" y="0"/>
            <a:chExt cx="126402652" cy="67934286"/>
          </a:xfrm>
        </p:grpSpPr>
        <p:sp>
          <p:nvSpPr>
            <p:cNvPr id="3" name="Freeform 3"/>
            <p:cNvSpPr/>
            <p:nvPr/>
          </p:nvSpPr>
          <p:spPr>
            <a:xfrm>
              <a:off x="72390" y="72390"/>
              <a:ext cx="126257871" cy="67789508"/>
            </a:xfrm>
            <a:custGeom>
              <a:avLst/>
              <a:gdLst/>
              <a:ahLst/>
              <a:cxnLst/>
              <a:rect l="l" t="t" r="r" b="b"/>
              <a:pathLst>
                <a:path w="126257871" h="67789508">
                  <a:moveTo>
                    <a:pt x="0" y="0"/>
                  </a:moveTo>
                  <a:lnTo>
                    <a:pt x="126257871" y="0"/>
                  </a:lnTo>
                  <a:lnTo>
                    <a:pt x="126257871" y="67789508"/>
                  </a:lnTo>
                  <a:lnTo>
                    <a:pt x="0" y="6778950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5ED"/>
            </a:solidFill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4" name="Freeform 4"/>
            <p:cNvSpPr/>
            <p:nvPr/>
          </p:nvSpPr>
          <p:spPr>
            <a:xfrm>
              <a:off x="0" y="0"/>
              <a:ext cx="126402654" cy="67934284"/>
            </a:xfrm>
            <a:custGeom>
              <a:avLst/>
              <a:gdLst/>
              <a:ahLst/>
              <a:cxnLst/>
              <a:rect l="l" t="t" r="r" b="b"/>
              <a:pathLst>
                <a:path w="126402654" h="67934284">
                  <a:moveTo>
                    <a:pt x="126257869" y="67789506"/>
                  </a:moveTo>
                  <a:lnTo>
                    <a:pt x="126402654" y="67789506"/>
                  </a:lnTo>
                  <a:lnTo>
                    <a:pt x="126402654" y="67934284"/>
                  </a:lnTo>
                  <a:lnTo>
                    <a:pt x="126257869" y="67934284"/>
                  </a:lnTo>
                  <a:lnTo>
                    <a:pt x="126257869" y="67789506"/>
                  </a:lnTo>
                  <a:close/>
                  <a:moveTo>
                    <a:pt x="0" y="144780"/>
                  </a:moveTo>
                  <a:lnTo>
                    <a:pt x="144780" y="144780"/>
                  </a:lnTo>
                  <a:lnTo>
                    <a:pt x="144780" y="67789506"/>
                  </a:lnTo>
                  <a:lnTo>
                    <a:pt x="0" y="67789506"/>
                  </a:lnTo>
                  <a:lnTo>
                    <a:pt x="0" y="144780"/>
                  </a:lnTo>
                  <a:close/>
                  <a:moveTo>
                    <a:pt x="0" y="67789506"/>
                  </a:moveTo>
                  <a:lnTo>
                    <a:pt x="144780" y="67789506"/>
                  </a:lnTo>
                  <a:lnTo>
                    <a:pt x="144780" y="67934284"/>
                  </a:lnTo>
                  <a:lnTo>
                    <a:pt x="0" y="67934284"/>
                  </a:lnTo>
                  <a:lnTo>
                    <a:pt x="0" y="67789506"/>
                  </a:lnTo>
                  <a:close/>
                  <a:moveTo>
                    <a:pt x="126257869" y="144780"/>
                  </a:moveTo>
                  <a:lnTo>
                    <a:pt x="126402654" y="144780"/>
                  </a:lnTo>
                  <a:lnTo>
                    <a:pt x="126402654" y="67789506"/>
                  </a:lnTo>
                  <a:lnTo>
                    <a:pt x="126257869" y="67789506"/>
                  </a:lnTo>
                  <a:lnTo>
                    <a:pt x="126257869" y="144780"/>
                  </a:lnTo>
                  <a:close/>
                  <a:moveTo>
                    <a:pt x="144780" y="67789506"/>
                  </a:moveTo>
                  <a:lnTo>
                    <a:pt x="126257869" y="67789506"/>
                  </a:lnTo>
                  <a:lnTo>
                    <a:pt x="126257869" y="67934284"/>
                  </a:lnTo>
                  <a:lnTo>
                    <a:pt x="144780" y="67934284"/>
                  </a:lnTo>
                  <a:lnTo>
                    <a:pt x="144780" y="67789506"/>
                  </a:lnTo>
                  <a:close/>
                  <a:moveTo>
                    <a:pt x="126257869" y="0"/>
                  </a:moveTo>
                  <a:lnTo>
                    <a:pt x="126402654" y="0"/>
                  </a:lnTo>
                  <a:lnTo>
                    <a:pt x="126402654" y="144780"/>
                  </a:lnTo>
                  <a:lnTo>
                    <a:pt x="126257869" y="144780"/>
                  </a:lnTo>
                  <a:lnTo>
                    <a:pt x="126257869" y="0"/>
                  </a:lnTo>
                  <a:close/>
                  <a:moveTo>
                    <a:pt x="0" y="0"/>
                  </a:moveTo>
                  <a:lnTo>
                    <a:pt x="144780" y="0"/>
                  </a:lnTo>
                  <a:lnTo>
                    <a:pt x="144780" y="144780"/>
                  </a:lnTo>
                  <a:lnTo>
                    <a:pt x="0" y="144780"/>
                  </a:lnTo>
                  <a:lnTo>
                    <a:pt x="0" y="0"/>
                  </a:lnTo>
                  <a:close/>
                  <a:moveTo>
                    <a:pt x="144780" y="0"/>
                  </a:moveTo>
                  <a:lnTo>
                    <a:pt x="126257869" y="0"/>
                  </a:lnTo>
                  <a:lnTo>
                    <a:pt x="126257869" y="144780"/>
                  </a:lnTo>
                  <a:lnTo>
                    <a:pt x="144780" y="144780"/>
                  </a:lnTo>
                  <a:lnTo>
                    <a:pt x="14478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zh-TW" altLang="en-US"/>
            </a:p>
          </p:txBody>
        </p:sp>
      </p:grpSp>
      <p:sp>
        <p:nvSpPr>
          <p:cNvPr id="6" name="Freeform 6"/>
          <p:cNvSpPr/>
          <p:nvPr/>
        </p:nvSpPr>
        <p:spPr>
          <a:xfrm>
            <a:off x="9482328" y="1264485"/>
            <a:ext cx="7353725" cy="4260015"/>
          </a:xfrm>
          <a:custGeom>
            <a:avLst/>
            <a:gdLst/>
            <a:ahLst/>
            <a:cxnLst/>
            <a:rect l="l" t="t" r="r" b="b"/>
            <a:pathLst>
              <a:path w="7353725" h="4260015">
                <a:moveTo>
                  <a:pt x="0" y="0"/>
                </a:moveTo>
                <a:lnTo>
                  <a:pt x="7353725" y="0"/>
                </a:lnTo>
                <a:lnTo>
                  <a:pt x="7353725" y="4260015"/>
                </a:lnTo>
                <a:lnTo>
                  <a:pt x="0" y="426001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4733" b="-14733"/>
            </a:stretch>
          </a:blipFill>
        </p:spPr>
        <p:txBody>
          <a:bodyPr/>
          <a:lstStyle/>
          <a:p>
            <a:endParaRPr lang="zh-TW" altLang="en-US"/>
          </a:p>
        </p:txBody>
      </p:sp>
      <p:sp>
        <p:nvSpPr>
          <p:cNvPr id="7" name="AutoShape 7"/>
          <p:cNvSpPr/>
          <p:nvPr/>
        </p:nvSpPr>
        <p:spPr>
          <a:xfrm rot="4836">
            <a:off x="680472" y="6209727"/>
            <a:ext cx="16927056" cy="0"/>
          </a:xfrm>
          <a:prstGeom prst="line">
            <a:avLst/>
          </a:prstGeom>
          <a:ln w="1905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zh-TW" altLang="en-US"/>
          </a:p>
        </p:txBody>
      </p:sp>
      <p:grpSp>
        <p:nvGrpSpPr>
          <p:cNvPr id="8" name="Group 8"/>
          <p:cNvGrpSpPr/>
          <p:nvPr/>
        </p:nvGrpSpPr>
        <p:grpSpPr>
          <a:xfrm>
            <a:off x="9482328" y="7552009"/>
            <a:ext cx="6222340" cy="940619"/>
            <a:chOff x="0" y="0"/>
            <a:chExt cx="12830052" cy="1939495"/>
          </a:xfrm>
        </p:grpSpPr>
        <p:sp>
          <p:nvSpPr>
            <p:cNvPr id="9" name="Freeform 9"/>
            <p:cNvSpPr/>
            <p:nvPr/>
          </p:nvSpPr>
          <p:spPr>
            <a:xfrm>
              <a:off x="12700" y="12700"/>
              <a:ext cx="12804652" cy="1914094"/>
            </a:xfrm>
            <a:custGeom>
              <a:avLst/>
              <a:gdLst/>
              <a:ahLst/>
              <a:cxnLst/>
              <a:rect l="l" t="t" r="r" b="b"/>
              <a:pathLst>
                <a:path w="12804652" h="1914094">
                  <a:moveTo>
                    <a:pt x="11847707" y="1914094"/>
                  </a:moveTo>
                  <a:lnTo>
                    <a:pt x="956945" y="1914094"/>
                  </a:lnTo>
                  <a:cubicBezTo>
                    <a:pt x="428371" y="1914094"/>
                    <a:pt x="0" y="1485597"/>
                    <a:pt x="0" y="957047"/>
                  </a:cubicBezTo>
                  <a:cubicBezTo>
                    <a:pt x="0" y="428371"/>
                    <a:pt x="428371" y="0"/>
                    <a:pt x="956945" y="0"/>
                  </a:cubicBezTo>
                  <a:lnTo>
                    <a:pt x="11847707" y="0"/>
                  </a:lnTo>
                  <a:cubicBezTo>
                    <a:pt x="12376154" y="0"/>
                    <a:pt x="12804652" y="428371"/>
                    <a:pt x="12804652" y="957047"/>
                  </a:cubicBezTo>
                  <a:cubicBezTo>
                    <a:pt x="12804652" y="1485597"/>
                    <a:pt x="12376154" y="1914094"/>
                    <a:pt x="11847707" y="1914094"/>
                  </a:cubicBezTo>
                  <a:close/>
                </a:path>
              </a:pathLst>
            </a:custGeom>
            <a:solidFill>
              <a:srgbClr val="FFF5ED"/>
            </a:solidFill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10" name="Freeform 10"/>
            <p:cNvSpPr/>
            <p:nvPr/>
          </p:nvSpPr>
          <p:spPr>
            <a:xfrm>
              <a:off x="0" y="0"/>
              <a:ext cx="12830052" cy="1939494"/>
            </a:xfrm>
            <a:custGeom>
              <a:avLst/>
              <a:gdLst/>
              <a:ahLst/>
              <a:cxnLst/>
              <a:rect l="l" t="t" r="r" b="b"/>
              <a:pathLst>
                <a:path w="12830052" h="1939494">
                  <a:moveTo>
                    <a:pt x="11860407" y="0"/>
                  </a:moveTo>
                  <a:lnTo>
                    <a:pt x="969645" y="0"/>
                  </a:lnTo>
                  <a:cubicBezTo>
                    <a:pt x="434975" y="0"/>
                    <a:pt x="0" y="434975"/>
                    <a:pt x="0" y="969747"/>
                  </a:cubicBezTo>
                  <a:cubicBezTo>
                    <a:pt x="0" y="1504520"/>
                    <a:pt x="434975" y="1939494"/>
                    <a:pt x="969645" y="1939494"/>
                  </a:cubicBezTo>
                  <a:lnTo>
                    <a:pt x="11860407" y="1939494"/>
                  </a:lnTo>
                  <a:cubicBezTo>
                    <a:pt x="12395077" y="1939494"/>
                    <a:pt x="12830052" y="1504520"/>
                    <a:pt x="12830052" y="969747"/>
                  </a:cubicBezTo>
                  <a:cubicBezTo>
                    <a:pt x="12830052" y="434975"/>
                    <a:pt x="12395077" y="0"/>
                    <a:pt x="11860407" y="0"/>
                  </a:cubicBezTo>
                  <a:close/>
                  <a:moveTo>
                    <a:pt x="11860407" y="1914094"/>
                  </a:moveTo>
                  <a:lnTo>
                    <a:pt x="969645" y="1914094"/>
                  </a:lnTo>
                  <a:cubicBezTo>
                    <a:pt x="448945" y="1914094"/>
                    <a:pt x="25400" y="1490550"/>
                    <a:pt x="25400" y="969747"/>
                  </a:cubicBezTo>
                  <a:cubicBezTo>
                    <a:pt x="25400" y="448945"/>
                    <a:pt x="448945" y="25400"/>
                    <a:pt x="969645" y="25400"/>
                  </a:cubicBezTo>
                  <a:lnTo>
                    <a:pt x="11860407" y="25400"/>
                  </a:lnTo>
                  <a:cubicBezTo>
                    <a:pt x="12381107" y="25400"/>
                    <a:pt x="12804652" y="448945"/>
                    <a:pt x="12804652" y="969747"/>
                  </a:cubicBezTo>
                  <a:cubicBezTo>
                    <a:pt x="12804652" y="1490550"/>
                    <a:pt x="12381107" y="1914094"/>
                    <a:pt x="11860407" y="1914094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zh-TW" altLang="en-US"/>
            </a:p>
          </p:txBody>
        </p:sp>
      </p:grpSp>
      <p:sp>
        <p:nvSpPr>
          <p:cNvPr id="11" name="TextBox 11"/>
          <p:cNvSpPr txBox="1"/>
          <p:nvPr/>
        </p:nvSpPr>
        <p:spPr>
          <a:xfrm>
            <a:off x="1265423" y="6573131"/>
            <a:ext cx="6580440" cy="17145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8399"/>
              </a:lnSpc>
              <a:spcBef>
                <a:spcPct val="0"/>
              </a:spcBef>
            </a:pPr>
            <a:r>
              <a:rPr lang="en-US" sz="6999" dirty="0" err="1">
                <a:solidFill>
                  <a:srgbClr val="9B4819"/>
                </a:solidFill>
                <a:ea typeface="Sモトヤ新楷書"/>
              </a:rPr>
              <a:t>第六次社團活動</a:t>
            </a:r>
            <a:endParaRPr lang="en-US" sz="6999" dirty="0">
              <a:solidFill>
                <a:srgbClr val="9B4819"/>
              </a:solidFill>
              <a:ea typeface="Sモトヤ新楷書"/>
            </a:endParaRPr>
          </a:p>
        </p:txBody>
      </p:sp>
      <p:sp>
        <p:nvSpPr>
          <p:cNvPr id="12" name="TextBox 12"/>
          <p:cNvSpPr txBox="1"/>
          <p:nvPr/>
        </p:nvSpPr>
        <p:spPr>
          <a:xfrm>
            <a:off x="10543544" y="7430381"/>
            <a:ext cx="4099906" cy="102970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8591"/>
              </a:lnSpc>
              <a:spcBef>
                <a:spcPct val="0"/>
              </a:spcBef>
            </a:pPr>
            <a:r>
              <a:rPr lang="en-US" sz="6136" spc="920" dirty="0" err="1">
                <a:solidFill>
                  <a:srgbClr val="000000"/>
                </a:solidFill>
                <a:ea typeface="王漢宗顏楷體"/>
              </a:rPr>
              <a:t>撕畫體驗</a:t>
            </a:r>
            <a:endParaRPr lang="en-US" sz="6136" spc="920" dirty="0">
              <a:solidFill>
                <a:srgbClr val="000000"/>
              </a:solidFill>
              <a:ea typeface="王漢宗顏楷體"/>
            </a:endParaRPr>
          </a:p>
        </p:txBody>
      </p:sp>
      <p:pic>
        <p:nvPicPr>
          <p:cNvPr id="14" name="圖片 13" descr="一張含有 花, 室內 的圖片&#10;&#10;自動產生的描述">
            <a:extLst>
              <a:ext uri="{FF2B5EF4-FFF2-40B4-BE49-F238E27FC236}">
                <a16:creationId xmlns:a16="http://schemas.microsoft.com/office/drawing/2014/main" id="{39F40831-9E58-B4D8-614C-0CAA43296BA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001" t="2477" r="48587" b="6544"/>
          <a:stretch/>
        </p:blipFill>
        <p:spPr>
          <a:xfrm rot="5400000">
            <a:off x="3080870" y="-115185"/>
            <a:ext cx="4260015" cy="7019354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</TotalTime>
  <Words>45</Words>
  <Application>Microsoft Office PowerPoint</Application>
  <PresentationFormat>自訂</PresentationFormat>
  <Paragraphs>36</Paragraphs>
  <Slides>12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7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12</vt:i4>
      </vt:variant>
    </vt:vector>
  </HeadingPairs>
  <TitlesOfParts>
    <vt:vector size="20" baseType="lpstr">
      <vt:lpstr>Arial</vt:lpstr>
      <vt:lpstr>Calibri</vt:lpstr>
      <vt:lpstr>TAN Meringue Bold</vt:lpstr>
      <vt:lpstr>Sモトヤ新楷書 Bold</vt:lpstr>
      <vt:lpstr>Sモトヤ新楷書</vt:lpstr>
      <vt:lpstr>王漢宗顏楷體</vt:lpstr>
      <vt:lpstr>芫荽</vt:lpstr>
      <vt:lpstr>Office Theme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日本文化 社團成果</dc:title>
  <dc:creator>張嘉展</dc:creator>
  <cp:lastModifiedBy>嘉展 張</cp:lastModifiedBy>
  <cp:revision>1</cp:revision>
  <dcterms:created xsi:type="dcterms:W3CDTF">2006-08-16T00:00:00Z</dcterms:created>
  <dcterms:modified xsi:type="dcterms:W3CDTF">2024-05-23T04:57:53Z</dcterms:modified>
  <dc:identifier>DAGD9SyfdLM</dc:identifier>
</cp:coreProperties>
</file>