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BB89E-B138-4A7B-A5CC-11D8573156D6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B19A4-B4BC-4E0B-A562-8CE76B5DFEA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z="8800" b="1" dirty="0" smtClean="0">
                <a:solidFill>
                  <a:srgbClr val="FFFF00"/>
                </a:solidFill>
              </a:rPr>
              <a:t>桌遊社</a:t>
            </a:r>
            <a:endParaRPr lang="zh-TW" altLang="en-US" sz="8800" b="1" dirty="0">
              <a:solidFill>
                <a:srgbClr val="FFFF0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Autofit/>
          </a:bodyPr>
          <a:lstStyle/>
          <a:p>
            <a:r>
              <a:rPr lang="en-US" altLang="zh-TW" sz="8800" dirty="0" smtClean="0">
                <a:solidFill>
                  <a:srgbClr val="FFFF00"/>
                </a:solidFill>
              </a:rPr>
              <a:t>UNO</a:t>
            </a:r>
            <a:endParaRPr lang="zh-TW" altLang="en-US" sz="8800" dirty="0">
              <a:solidFill>
                <a:srgbClr val="FFFF00"/>
              </a:solidFill>
            </a:endParaRPr>
          </a:p>
        </p:txBody>
      </p:sp>
      <p:pic>
        <p:nvPicPr>
          <p:cNvPr id="4" name="內容版面配置區 3" descr="UN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1000108"/>
            <a:ext cx="4214842" cy="561979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8800" dirty="0" smtClean="0">
                <a:solidFill>
                  <a:srgbClr val="FFFF00"/>
                </a:solidFill>
              </a:rPr>
              <a:t>五子棋</a:t>
            </a:r>
            <a:endParaRPr lang="zh-TW" altLang="en-US" sz="8800" dirty="0">
              <a:solidFill>
                <a:srgbClr val="FFFF00"/>
              </a:solidFill>
            </a:endParaRPr>
          </a:p>
        </p:txBody>
      </p:sp>
      <p:pic>
        <p:nvPicPr>
          <p:cNvPr id="4" name="內容版面配置區 3" descr="五子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1571612"/>
            <a:ext cx="3768938" cy="5025251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8800" dirty="0" smtClean="0">
                <a:solidFill>
                  <a:srgbClr val="FFFF00"/>
                </a:solidFill>
              </a:rPr>
              <a:t>日本之旅大富翁</a:t>
            </a:r>
            <a:endParaRPr lang="zh-TW" altLang="en-US" sz="8800" dirty="0">
              <a:solidFill>
                <a:srgbClr val="FFFF00"/>
              </a:solidFill>
            </a:endParaRPr>
          </a:p>
        </p:txBody>
      </p:sp>
      <p:pic>
        <p:nvPicPr>
          <p:cNvPr id="4" name="內容版面配置區 3" descr="日本之旅大富翁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428736"/>
            <a:ext cx="6946399" cy="52098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8800" dirty="0" smtClean="0">
                <a:solidFill>
                  <a:srgbClr val="FFFF00"/>
                </a:solidFill>
              </a:rPr>
              <a:t>世界之旅大富翁</a:t>
            </a:r>
            <a:endParaRPr lang="zh-TW" altLang="en-US" sz="8800" dirty="0">
              <a:solidFill>
                <a:srgbClr val="FFFF00"/>
              </a:solidFill>
            </a:endParaRPr>
          </a:p>
        </p:txBody>
      </p:sp>
      <p:pic>
        <p:nvPicPr>
          <p:cNvPr id="4" name="內容版面配置區 3" descr="世界之旅大富翁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1736" y="1357298"/>
            <a:ext cx="3983252" cy="531100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8800" dirty="0">
                <a:solidFill>
                  <a:srgbClr val="FFFF00"/>
                </a:solidFill>
              </a:rPr>
              <a:t>排七</a:t>
            </a:r>
          </a:p>
        </p:txBody>
      </p:sp>
      <p:pic>
        <p:nvPicPr>
          <p:cNvPr id="4" name="內容版面配置區 3" descr="排七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488" y="1357298"/>
            <a:ext cx="3983252" cy="531100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8800" dirty="0" smtClean="0">
                <a:solidFill>
                  <a:srgbClr val="FFFF00"/>
                </a:solidFill>
              </a:rPr>
              <a:t>蛇棋</a:t>
            </a:r>
            <a:endParaRPr lang="zh-TW" altLang="en-US" sz="8800" dirty="0">
              <a:solidFill>
                <a:srgbClr val="FFFF00"/>
              </a:solidFill>
            </a:endParaRPr>
          </a:p>
        </p:txBody>
      </p:sp>
      <p:pic>
        <p:nvPicPr>
          <p:cNvPr id="4" name="內容版面配置區 3" descr="蛇棋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1642248"/>
            <a:ext cx="3911814" cy="521575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8800" b="1" dirty="0" smtClean="0">
                <a:solidFill>
                  <a:srgbClr val="FFFF00"/>
                </a:solidFill>
              </a:rPr>
              <a:t>德國心臟病</a:t>
            </a:r>
            <a:endParaRPr lang="zh-TW" altLang="en-US" sz="8800" b="1" dirty="0">
              <a:solidFill>
                <a:srgbClr val="FFFF00"/>
              </a:solidFill>
            </a:endParaRPr>
          </a:p>
        </p:txBody>
      </p:sp>
      <p:pic>
        <p:nvPicPr>
          <p:cNvPr id="4" name="內容版面配置區 3" descr="德國心臟病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1643050"/>
            <a:ext cx="3929090" cy="523878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8800" b="1" dirty="0" smtClean="0">
                <a:solidFill>
                  <a:srgbClr val="FFFF00"/>
                </a:solidFill>
              </a:rPr>
              <a:t>德國心臟</a:t>
            </a:r>
            <a:r>
              <a:rPr lang="zh-TW" altLang="en-US" b="1" dirty="0" smtClean="0">
                <a:solidFill>
                  <a:srgbClr val="FFFF00"/>
                </a:solidFill>
              </a:rPr>
              <a:t>病</a:t>
            </a:r>
            <a:endParaRPr lang="zh-TW" altLang="en-US" dirty="0"/>
          </a:p>
        </p:txBody>
      </p:sp>
      <p:pic>
        <p:nvPicPr>
          <p:cNvPr id="4" name="內容版面配置區 3" descr="德國心臟病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1736" y="1642248"/>
            <a:ext cx="3911814" cy="521575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8800" dirty="0" smtClean="0">
                <a:solidFill>
                  <a:srgbClr val="FFFF00"/>
                </a:solidFill>
              </a:rPr>
              <a:t>數學拉密</a:t>
            </a:r>
            <a:endParaRPr lang="zh-TW" altLang="en-US" sz="8800" dirty="0">
              <a:solidFill>
                <a:srgbClr val="FFFF00"/>
              </a:solidFill>
            </a:endParaRPr>
          </a:p>
        </p:txBody>
      </p:sp>
      <p:pic>
        <p:nvPicPr>
          <p:cNvPr id="4" name="內容版面配置區 3" descr="數學拉密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1736" y="1428736"/>
            <a:ext cx="4071948" cy="542926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Words>26</Words>
  <Application>Microsoft Office PowerPoint</Application>
  <PresentationFormat>如螢幕大小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Office 佈景主題</vt:lpstr>
      <vt:lpstr>桌遊社</vt:lpstr>
      <vt:lpstr>UNO</vt:lpstr>
      <vt:lpstr>五子棋</vt:lpstr>
      <vt:lpstr>日本之旅大富翁</vt:lpstr>
      <vt:lpstr>世界之旅大富翁</vt:lpstr>
      <vt:lpstr>排七</vt:lpstr>
      <vt:lpstr>蛇棋</vt:lpstr>
      <vt:lpstr>德國心臟病</vt:lpstr>
      <vt:lpstr>德國心臟病</vt:lpstr>
      <vt:lpstr>數學拉密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asus user</dc:creator>
  <cp:lastModifiedBy>asus user</cp:lastModifiedBy>
  <cp:revision>4</cp:revision>
  <dcterms:created xsi:type="dcterms:W3CDTF">2018-05-23T03:12:06Z</dcterms:created>
  <dcterms:modified xsi:type="dcterms:W3CDTF">2018-05-23T03:42:33Z</dcterms:modified>
</cp:coreProperties>
</file>