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7" r:id="rId4"/>
    <p:sldId id="268" r:id="rId5"/>
    <p:sldId id="259" r:id="rId6"/>
    <p:sldId id="269" r:id="rId7"/>
    <p:sldId id="260" r:id="rId8"/>
    <p:sldId id="261" r:id="rId9"/>
    <p:sldId id="273" r:id="rId10"/>
    <p:sldId id="270" r:id="rId11"/>
    <p:sldId id="266" r:id="rId12"/>
    <p:sldId id="264" r:id="rId13"/>
    <p:sldId id="263" r:id="rId14"/>
    <p:sldId id="265" r:id="rId15"/>
    <p:sldId id="262" r:id="rId16"/>
  </p:sldIdLst>
  <p:sldSz cx="9144000" cy="6858000" type="screen4x3"/>
  <p:notesSz cx="6858000" cy="9144000"/>
  <p:photoAlbum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35A0F-20CB-4109-AA1F-350A16C93CE9}" type="datetimeFigureOut">
              <a:rPr lang="zh-TW" altLang="en-US" smtClean="0"/>
              <a:t>2021/9/7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39E1B-FD61-4365-A7F9-DE05CE15A12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425465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35A0F-20CB-4109-AA1F-350A16C93CE9}" type="datetimeFigureOut">
              <a:rPr lang="zh-TW" altLang="en-US" smtClean="0"/>
              <a:t>2021/9/7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39E1B-FD61-4365-A7F9-DE05CE15A12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663974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35A0F-20CB-4109-AA1F-350A16C93CE9}" type="datetimeFigureOut">
              <a:rPr lang="zh-TW" altLang="en-US" smtClean="0"/>
              <a:t>2021/9/7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39E1B-FD61-4365-A7F9-DE05CE15A12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999683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35A0F-20CB-4109-AA1F-350A16C93CE9}" type="datetimeFigureOut">
              <a:rPr lang="zh-TW" altLang="en-US" smtClean="0"/>
              <a:t>2021/9/7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39E1B-FD61-4365-A7F9-DE05CE15A12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727168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35A0F-20CB-4109-AA1F-350A16C93CE9}" type="datetimeFigureOut">
              <a:rPr lang="zh-TW" altLang="en-US" smtClean="0"/>
              <a:t>2021/9/7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39E1B-FD61-4365-A7F9-DE05CE15A12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444001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35A0F-20CB-4109-AA1F-350A16C93CE9}" type="datetimeFigureOut">
              <a:rPr lang="zh-TW" altLang="en-US" smtClean="0"/>
              <a:t>2021/9/7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39E1B-FD61-4365-A7F9-DE05CE15A12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882735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35A0F-20CB-4109-AA1F-350A16C93CE9}" type="datetimeFigureOut">
              <a:rPr lang="zh-TW" altLang="en-US" smtClean="0"/>
              <a:t>2021/9/7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39E1B-FD61-4365-A7F9-DE05CE15A12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465803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35A0F-20CB-4109-AA1F-350A16C93CE9}" type="datetimeFigureOut">
              <a:rPr lang="zh-TW" altLang="en-US" smtClean="0"/>
              <a:t>2021/9/7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39E1B-FD61-4365-A7F9-DE05CE15A12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734183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35A0F-20CB-4109-AA1F-350A16C93CE9}" type="datetimeFigureOut">
              <a:rPr lang="zh-TW" altLang="en-US" smtClean="0"/>
              <a:t>2021/9/7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39E1B-FD61-4365-A7F9-DE05CE15A12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538260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35A0F-20CB-4109-AA1F-350A16C93CE9}" type="datetimeFigureOut">
              <a:rPr lang="zh-TW" altLang="en-US" smtClean="0"/>
              <a:t>2021/9/7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39E1B-FD61-4365-A7F9-DE05CE15A12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461153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35A0F-20CB-4109-AA1F-350A16C93CE9}" type="datetimeFigureOut">
              <a:rPr lang="zh-TW" altLang="en-US" smtClean="0"/>
              <a:t>2021/9/7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39E1B-FD61-4365-A7F9-DE05CE15A12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376931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E35A0F-20CB-4109-AA1F-350A16C93CE9}" type="datetimeFigureOut">
              <a:rPr lang="zh-TW" altLang="en-US" smtClean="0"/>
              <a:t>2021/9/7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E39E1B-FD61-4365-A7F9-DE05CE15A12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323922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f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f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f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fif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f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fif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fif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f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f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jf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.jf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.jf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f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 descr="nNlyosU-1Xvnrf7ZB8R13Re85ldO6yr-yDcLi8g3C4s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標題 1"/>
          <p:cNvSpPr txBox="1">
            <a:spLocks/>
          </p:cNvSpPr>
          <p:nvPr/>
        </p:nvSpPr>
        <p:spPr>
          <a:xfrm>
            <a:off x="1475656" y="896963"/>
            <a:ext cx="6517482" cy="2509213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TW" sz="72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微軟正黑體" pitchFamily="34" charset="-120"/>
                <a:ea typeface="微軟正黑體" pitchFamily="34" charset="-120"/>
                <a:cs typeface="Times New Roman" panose="02020603050405020304" pitchFamily="18" charset="0"/>
              </a:rPr>
              <a:t>109</a:t>
            </a:r>
            <a:r>
              <a:rPr lang="zh-TW" altLang="en-US" sz="72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微軟正黑體" pitchFamily="34" charset="-120"/>
                <a:ea typeface="微軟正黑體" pitchFamily="34" charset="-120"/>
                <a:cs typeface="Times New Roman" panose="02020603050405020304" pitchFamily="18" charset="0"/>
              </a:rPr>
              <a:t>學年度</a:t>
            </a:r>
            <a:r>
              <a:rPr lang="en-US" altLang="zh-TW" sz="72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微軟正黑體" pitchFamily="34" charset="-120"/>
                <a:ea typeface="微軟正黑體" pitchFamily="34" charset="-120"/>
                <a:cs typeface="Times New Roman" panose="02020603050405020304" pitchFamily="18" charset="0"/>
              </a:rPr>
              <a:t/>
            </a:r>
            <a:br>
              <a:rPr lang="en-US" altLang="zh-TW" sz="72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微軟正黑體" pitchFamily="34" charset="-120"/>
                <a:ea typeface="微軟正黑體" pitchFamily="34" charset="-120"/>
                <a:cs typeface="Times New Roman" panose="02020603050405020304" pitchFamily="18" charset="0"/>
              </a:rPr>
            </a:br>
            <a:r>
              <a:rPr lang="zh-TW" altLang="en-US" sz="72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微軟正黑體" pitchFamily="34" charset="-120"/>
                <a:ea typeface="微軟正黑體" pitchFamily="34" charset="-120"/>
                <a:cs typeface="Times New Roman" panose="02020603050405020304" pitchFamily="18" charset="0"/>
              </a:rPr>
              <a:t>魔術</a:t>
            </a:r>
            <a:r>
              <a:rPr lang="zh-TW" altLang="en-US" sz="72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微軟正黑體" pitchFamily="34" charset="-120"/>
                <a:ea typeface="微軟正黑體" pitchFamily="34" charset="-120"/>
                <a:cs typeface="Times New Roman" panose="02020603050405020304" pitchFamily="18" charset="0"/>
              </a:rPr>
              <a:t>社成果</a:t>
            </a:r>
            <a:endParaRPr lang="zh-TW" altLang="en-US" sz="72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微軟正黑體" pitchFamily="34" charset="-120"/>
              <a:ea typeface="微軟正黑體" pitchFamily="34" charset="-120"/>
              <a:cs typeface="Times New Roman" panose="02020603050405020304" pitchFamily="18" charset="0"/>
            </a:endParaRPr>
          </a:p>
        </p:txBody>
      </p:sp>
      <p:sp>
        <p:nvSpPr>
          <p:cNvPr id="4" name="副標題 3"/>
          <p:cNvSpPr txBox="1">
            <a:spLocks/>
          </p:cNvSpPr>
          <p:nvPr/>
        </p:nvSpPr>
        <p:spPr>
          <a:xfrm>
            <a:off x="1403648" y="3814750"/>
            <a:ext cx="6517482" cy="50405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TW" altLang="en-US" b="1" dirty="0" smtClean="0">
                <a:solidFill>
                  <a:srgbClr val="FFC000"/>
                </a:solidFill>
                <a:latin typeface="微軟正黑體" pitchFamily="34" charset="-120"/>
                <a:ea typeface="微軟正黑體" pitchFamily="34" charset="-120"/>
                <a:cs typeface="Times New Roman" panose="02020603050405020304" pitchFamily="18" charset="0"/>
              </a:rPr>
              <a:t>指導老師：黃雅玉</a:t>
            </a:r>
            <a:endParaRPr lang="zh-TW" altLang="en-US" b="1" dirty="0">
              <a:solidFill>
                <a:srgbClr val="FFC000"/>
              </a:solidFill>
              <a:latin typeface="微軟正黑體" pitchFamily="34" charset="-120"/>
              <a:ea typeface="微軟正黑體" pitchFamily="34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8599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 descr="nNlyosU-1Xvnrf7ZB8R13Re85ldO6yr-yDcLi8g3C4s"/>
          <p:cNvPicPr>
            <a:picLocks noGrp="1" noChangeAspect="1"/>
          </p:cNvPicPr>
          <p:nvPr isPhoto="1"/>
        </p:nvPicPr>
        <p:blipFill>
          <a:blip r:embed="rId2">
            <a:duotone>
              <a:prstClr val="black"/>
              <a:schemeClr val="bg1">
                <a:lumMod val="50000"/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8640"/>
            <a:ext cx="9144000" cy="648072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標題 1"/>
          <p:cNvSpPr txBox="1">
            <a:spLocks/>
          </p:cNvSpPr>
          <p:nvPr/>
        </p:nvSpPr>
        <p:spPr>
          <a:xfrm>
            <a:off x="690093" y="2954322"/>
            <a:ext cx="7763814" cy="90417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5400" dirty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  <a:cs typeface="Times New Roman" panose="02020603050405020304" pitchFamily="18" charset="0"/>
              </a:rPr>
              <a:t>老師講解</a:t>
            </a:r>
            <a:endParaRPr lang="zh-TW" altLang="en-US" sz="5400" dirty="0">
              <a:solidFill>
                <a:srgbClr val="002060"/>
              </a:solidFill>
              <a:latin typeface="微軟正黑體" pitchFamily="34" charset="-120"/>
              <a:ea typeface="微軟正黑體" pitchFamily="34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3731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 descr="nNlyosU-1Xvnrf7ZB8R13Re85ldO6yr-yDcLi8g3C4s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2875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 descr="nNlyosU-1Xvnrf7ZB8R13Re85ldO6yr-yDcLi8g3C4s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1253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 descr="nNlyosU-1Xvnrf7ZB8R13Re85ldO6yr-yDcLi8g3C4s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4729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 descr="nNlyosU-1Xvnrf7ZB8R13Re85ldO6yr-yDcLi8g3C4s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5192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 descr="nNlyosU-1Xvnrf7ZB8R13Re85ldO6yr-yDcLi8g3C4s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2557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 descr="nNlyosU-1Xvnrf7ZB8R13Re85ldO6yr-yDcLi8g3C4s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925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 descr="nNlyosU-1Xvnrf7ZB8R13Re85ldO6yr-yDcLi8g3C4s"/>
          <p:cNvPicPr>
            <a:picLocks noGrp="1" noChangeAspect="1"/>
          </p:cNvPicPr>
          <p:nvPr isPhoto="1"/>
        </p:nvPicPr>
        <p:blipFill>
          <a:blip r:embed="rId2">
            <a:duotone>
              <a:prstClr val="black"/>
              <a:schemeClr val="bg1">
                <a:lumMod val="50000"/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8640"/>
            <a:ext cx="9144000" cy="648072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標題 1"/>
          <p:cNvSpPr txBox="1">
            <a:spLocks/>
          </p:cNvSpPr>
          <p:nvPr/>
        </p:nvSpPr>
        <p:spPr>
          <a:xfrm>
            <a:off x="690093" y="2954322"/>
            <a:ext cx="7763814" cy="90417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5400" dirty="0" smtClean="0">
                <a:solidFill>
                  <a:srgbClr val="00B050"/>
                </a:solidFill>
                <a:latin typeface="微軟正黑體" pitchFamily="34" charset="-120"/>
                <a:ea typeface="微軟正黑體" pitchFamily="34" charset="-120"/>
                <a:cs typeface="Times New Roman" panose="02020603050405020304" pitchFamily="18" charset="0"/>
              </a:rPr>
              <a:t>學生練習</a:t>
            </a:r>
            <a:endParaRPr lang="zh-TW" altLang="en-US" sz="5400" dirty="0">
              <a:solidFill>
                <a:srgbClr val="00B050"/>
              </a:solidFill>
              <a:latin typeface="微軟正黑體" pitchFamily="34" charset="-120"/>
              <a:ea typeface="微軟正黑體" pitchFamily="34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7422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 descr="nNlyosU-1Xvnrf7ZB8R13Re85ldO6yr-yDcLi8g3C4s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9529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 descr="nNlyosU-1Xvnrf7ZB8R13Re85ldO6yr-yDcLi8g3C4s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5635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 descr="nNlyosU-1Xvnrf7ZB8R13Re85ldO6yr-yDcLi8g3C4s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6653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 descr="nNlyosU-1Xvnrf7ZB8R13Re85ldO6yr-yDcLi8g3C4s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0"/>
            <a:ext cx="63367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0189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 descr="nNlyosU-1Xvnrf7ZB8R13Re85ldO6yr-yDcLi8g3C4s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2382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 descr="nNlyosU-1Xvnrf7ZB8R13Re85ldO6yr-yDcLi8g3C4s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1976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</TotalTime>
  <Words>11</Words>
  <Application>Microsoft Office PowerPoint</Application>
  <PresentationFormat>如螢幕大小 (4:3)</PresentationFormat>
  <Paragraphs>4</Paragraphs>
  <Slides>15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15</vt:i4>
      </vt:variant>
    </vt:vector>
  </HeadingPairs>
  <TitlesOfParts>
    <vt:vector size="16" baseType="lpstr">
      <vt:lpstr>Office 佈景主題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admin</dc:creator>
  <cp:lastModifiedBy>admin</cp:lastModifiedBy>
  <cp:revision>3</cp:revision>
  <dcterms:created xsi:type="dcterms:W3CDTF">2021-09-07T10:55:10Z</dcterms:created>
  <dcterms:modified xsi:type="dcterms:W3CDTF">2021-09-07T11:30:19Z</dcterms:modified>
</cp:coreProperties>
</file>