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embedTrueTypeFonts="1" saveSubsetFonts="1">
  <p:sldMasterIdLst>
    <p:sldMasterId id="2147483674" r:id="rId1"/>
  </p:sldMasterIdLst>
  <p:notesMasterIdLst>
    <p:notesMasterId r:id="rId13"/>
  </p:notesMasterIdLst>
  <p:handoutMasterIdLst>
    <p:handoutMasterId r:id="rId14"/>
  </p:handoutMasterIdLst>
  <p:sldIdLst>
    <p:sldId id="364" r:id="rId2"/>
    <p:sldId id="378" r:id="rId3"/>
    <p:sldId id="373" r:id="rId4"/>
    <p:sldId id="369" r:id="rId5"/>
    <p:sldId id="368" r:id="rId6"/>
    <p:sldId id="371" r:id="rId7"/>
    <p:sldId id="370" r:id="rId8"/>
    <p:sldId id="372" r:id="rId9"/>
    <p:sldId id="374" r:id="rId10"/>
    <p:sldId id="377" r:id="rId11"/>
    <p:sldId id="375" r:id="rId12"/>
  </p:sldIdLst>
  <p:sldSz cx="10693400" cy="7561263"/>
  <p:notesSz cx="7285038" cy="10418763"/>
  <p:embeddedFontLst>
    <p:embeddedFont>
      <p:font typeface="微軟正黑體" panose="020B0604030504040204" pitchFamily="34" charset="-120"/>
      <p:regular r:id="rId15"/>
      <p:bold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MS PGothic" panose="020B0600070205080204" pitchFamily="34" charset="-128"/>
      <p:regular r:id="rId21"/>
    </p:embeddedFont>
    <p:embeddedFont>
      <p:font typeface="HGP創英角ｺﾞｼｯｸUB" panose="020B0604020202020204" charset="-128"/>
      <p:regular r:id="rId22"/>
    </p:embeddedFont>
  </p:embeddedFontLst>
  <p:defaultTextStyle>
    <a:defPPr>
      <a:defRPr lang="ja-JP"/>
    </a:defPPr>
    <a:lvl1pPr algn="l" defTabSz="1042988" rtl="0" eaLnBrk="0" fontAlgn="base" hangingPunct="0">
      <a:spcBef>
        <a:spcPct val="0"/>
      </a:spcBef>
      <a:spcAft>
        <a:spcPct val="0"/>
      </a:spcAft>
      <a:defRPr kumimoji="1" sz="2000" kern="1200">
        <a:solidFill>
          <a:schemeClr val="tx1"/>
        </a:solidFill>
        <a:latin typeface="Calibri" panose="020F0502020204030204" pitchFamily="34" charset="0"/>
        <a:ea typeface="ＭＳ Ｐゴシック" panose="020B0600070205080204" pitchFamily="50" charset="-128"/>
        <a:cs typeface="+mn-cs"/>
      </a:defRPr>
    </a:lvl1pPr>
    <a:lvl2pPr marL="520700" indent="-63500" algn="l" defTabSz="1042988" rtl="0" eaLnBrk="0" fontAlgn="base" hangingPunct="0">
      <a:spcBef>
        <a:spcPct val="0"/>
      </a:spcBef>
      <a:spcAft>
        <a:spcPct val="0"/>
      </a:spcAft>
      <a:defRPr kumimoji="1" sz="2000" kern="1200">
        <a:solidFill>
          <a:schemeClr val="tx1"/>
        </a:solidFill>
        <a:latin typeface="Calibri" panose="020F0502020204030204" pitchFamily="34" charset="0"/>
        <a:ea typeface="ＭＳ Ｐゴシック" panose="020B0600070205080204" pitchFamily="50" charset="-128"/>
        <a:cs typeface="+mn-cs"/>
      </a:defRPr>
    </a:lvl2pPr>
    <a:lvl3pPr marL="1042988" indent="-128588" algn="l" defTabSz="1042988" rtl="0" eaLnBrk="0" fontAlgn="base" hangingPunct="0">
      <a:spcBef>
        <a:spcPct val="0"/>
      </a:spcBef>
      <a:spcAft>
        <a:spcPct val="0"/>
      </a:spcAft>
      <a:defRPr kumimoji="1" sz="2000" kern="1200">
        <a:solidFill>
          <a:schemeClr val="tx1"/>
        </a:solidFill>
        <a:latin typeface="Calibri" panose="020F0502020204030204" pitchFamily="34" charset="0"/>
        <a:ea typeface="ＭＳ Ｐゴシック" panose="020B0600070205080204" pitchFamily="50" charset="-128"/>
        <a:cs typeface="+mn-cs"/>
      </a:defRPr>
    </a:lvl3pPr>
    <a:lvl4pPr marL="1563688" indent="-192088" algn="l" defTabSz="1042988" rtl="0" eaLnBrk="0" fontAlgn="base" hangingPunct="0">
      <a:spcBef>
        <a:spcPct val="0"/>
      </a:spcBef>
      <a:spcAft>
        <a:spcPct val="0"/>
      </a:spcAft>
      <a:defRPr kumimoji="1" sz="2000" kern="1200">
        <a:solidFill>
          <a:schemeClr val="tx1"/>
        </a:solidFill>
        <a:latin typeface="Calibri" panose="020F0502020204030204" pitchFamily="34" charset="0"/>
        <a:ea typeface="ＭＳ Ｐゴシック" panose="020B0600070205080204" pitchFamily="50" charset="-128"/>
        <a:cs typeface="+mn-cs"/>
      </a:defRPr>
    </a:lvl4pPr>
    <a:lvl5pPr marL="2085975" indent="-257175" algn="l" defTabSz="1042988" rtl="0" eaLnBrk="0" fontAlgn="base" hangingPunct="0">
      <a:spcBef>
        <a:spcPct val="0"/>
      </a:spcBef>
      <a:spcAft>
        <a:spcPct val="0"/>
      </a:spcAft>
      <a:defRPr kumimoji="1" sz="2000" kern="1200">
        <a:solidFill>
          <a:schemeClr val="tx1"/>
        </a:solidFill>
        <a:latin typeface="Calibri" panose="020F0502020204030204" pitchFamily="34" charset="0"/>
        <a:ea typeface="ＭＳ Ｐゴシック" panose="020B0600070205080204" pitchFamily="50" charset="-128"/>
        <a:cs typeface="+mn-cs"/>
      </a:defRPr>
    </a:lvl5pPr>
    <a:lvl6pPr marL="2286000" algn="l" defTabSz="914400" rtl="0" eaLnBrk="1" latinLnBrk="0" hangingPunct="1">
      <a:defRPr kumimoji="1" sz="2000" kern="1200">
        <a:solidFill>
          <a:schemeClr val="tx1"/>
        </a:solidFill>
        <a:latin typeface="Calibri" panose="020F0502020204030204" pitchFamily="34" charset="0"/>
        <a:ea typeface="ＭＳ Ｐゴシック" panose="020B0600070205080204" pitchFamily="50" charset="-128"/>
        <a:cs typeface="+mn-cs"/>
      </a:defRPr>
    </a:lvl6pPr>
    <a:lvl7pPr marL="2743200" algn="l" defTabSz="914400" rtl="0" eaLnBrk="1" latinLnBrk="0" hangingPunct="1">
      <a:defRPr kumimoji="1" sz="2000" kern="1200">
        <a:solidFill>
          <a:schemeClr val="tx1"/>
        </a:solidFill>
        <a:latin typeface="Calibri" panose="020F0502020204030204" pitchFamily="34" charset="0"/>
        <a:ea typeface="ＭＳ Ｐゴシック" panose="020B0600070205080204" pitchFamily="50" charset="-128"/>
        <a:cs typeface="+mn-cs"/>
      </a:defRPr>
    </a:lvl7pPr>
    <a:lvl8pPr marL="3200400" algn="l" defTabSz="914400" rtl="0" eaLnBrk="1" latinLnBrk="0" hangingPunct="1">
      <a:defRPr kumimoji="1" sz="2000" kern="1200">
        <a:solidFill>
          <a:schemeClr val="tx1"/>
        </a:solidFill>
        <a:latin typeface="Calibri" panose="020F0502020204030204" pitchFamily="34" charset="0"/>
        <a:ea typeface="ＭＳ Ｐゴシック" panose="020B0600070205080204" pitchFamily="50" charset="-128"/>
        <a:cs typeface="+mn-cs"/>
      </a:defRPr>
    </a:lvl8pPr>
    <a:lvl9pPr marL="3657600" algn="l" defTabSz="914400" rtl="0" eaLnBrk="1" latinLnBrk="0" hangingPunct="1">
      <a:defRPr kumimoji="1" sz="2000" kern="1200">
        <a:solidFill>
          <a:schemeClr val="tx1"/>
        </a:solidFill>
        <a:latin typeface="Calibri" panose="020F0502020204030204" pitchFamily="34" charset="0"/>
        <a:ea typeface="ＭＳ Ｐゴシック" panose="020B0600070205080204" pitchFamily="50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82">
          <p15:clr>
            <a:srgbClr val="A4A3A4"/>
          </p15:clr>
        </p15:guide>
        <p15:guide id="2" pos="336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282">
          <p15:clr>
            <a:srgbClr val="A4A3A4"/>
          </p15:clr>
        </p15:guide>
        <p15:guide id="2" pos="2295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00"/>
    <a:srgbClr val="006600"/>
    <a:srgbClr val="33CC33"/>
    <a:srgbClr val="00CC66"/>
    <a:srgbClr val="0099CC"/>
    <a:srgbClr val="006699"/>
    <a:srgbClr val="0099FF"/>
    <a:srgbClr val="99CCFF"/>
    <a:srgbClr val="66CCFF"/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>
    <p:restoredLeft sz="3919" autoAdjust="0"/>
    <p:restoredTop sz="99849" autoAdjust="0"/>
  </p:normalViewPr>
  <p:slideViewPr>
    <p:cSldViewPr>
      <p:cViewPr varScale="1">
        <p:scale>
          <a:sx n="64" d="100"/>
          <a:sy n="64" d="100"/>
        </p:scale>
        <p:origin x="1614" y="78"/>
      </p:cViewPr>
      <p:guideLst>
        <p:guide orient="horz" pos="2382"/>
        <p:guide pos="336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notesViewPr>
    <p:cSldViewPr>
      <p:cViewPr varScale="1">
        <p:scale>
          <a:sx n="55" d="100"/>
          <a:sy n="55" d="100"/>
        </p:scale>
        <p:origin x="-3438" y="-108"/>
      </p:cViewPr>
      <p:guideLst>
        <p:guide orient="horz" pos="3282"/>
        <p:guide pos="2295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font" Target="fonts/font8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>
            <a:extLst>
              <a:ext uri="{FF2B5EF4-FFF2-40B4-BE49-F238E27FC236}">
                <a16:creationId xmlns:a16="http://schemas.microsoft.com/office/drawing/2014/main" xmlns="" id="{96090E4D-176C-4913-9EC5-69011FC2E07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157538" cy="520700"/>
          </a:xfrm>
          <a:prstGeom prst="rect">
            <a:avLst/>
          </a:prstGeom>
        </p:spPr>
        <p:txBody>
          <a:bodyPr vert="horz" lIns="101160" tIns="50580" rIns="101160" bIns="50580" rtlCol="0"/>
          <a:lstStyle>
            <a:lvl1pPr algn="l" defTabSz="1043055" eaLnBrk="1" fontAlgn="auto" hangingPunct="1">
              <a:spcBef>
                <a:spcPts val="0"/>
              </a:spcBef>
              <a:spcAft>
                <a:spcPts val="0"/>
              </a:spcAft>
              <a:defRPr sz="13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3" name="日付プレースホルダー 2">
            <a:extLst>
              <a:ext uri="{FF2B5EF4-FFF2-40B4-BE49-F238E27FC236}">
                <a16:creationId xmlns:a16="http://schemas.microsoft.com/office/drawing/2014/main" xmlns="" id="{ABD8A75A-1AED-4188-949A-EF262307505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4125913" y="0"/>
            <a:ext cx="3157537" cy="520700"/>
          </a:xfrm>
          <a:prstGeom prst="rect">
            <a:avLst/>
          </a:prstGeom>
        </p:spPr>
        <p:txBody>
          <a:bodyPr vert="horz" lIns="101160" tIns="50580" rIns="101160" bIns="50580" rtlCol="0"/>
          <a:lstStyle>
            <a:lvl1pPr algn="r" defTabSz="1043055" eaLnBrk="1" fontAlgn="auto" hangingPunct="1">
              <a:spcBef>
                <a:spcPts val="0"/>
              </a:spcBef>
              <a:spcAft>
                <a:spcPts val="0"/>
              </a:spcAft>
              <a:defRPr sz="13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FCF786D8-AE4F-48D1-B03D-D70C08895CC2}" type="datetimeFigureOut">
              <a:rPr lang="ja-JP" altLang="en-US"/>
              <a:pPr>
                <a:defRPr/>
              </a:pPr>
              <a:t>2021/7/12</a:t>
            </a:fld>
            <a:endParaRPr lang="ja-JP" altLang="en-US"/>
          </a:p>
        </p:txBody>
      </p:sp>
      <p:sp>
        <p:nvSpPr>
          <p:cNvPr id="4" name="フッター プレースホルダー 3">
            <a:extLst>
              <a:ext uri="{FF2B5EF4-FFF2-40B4-BE49-F238E27FC236}">
                <a16:creationId xmlns:a16="http://schemas.microsoft.com/office/drawing/2014/main" xmlns="" id="{B545B95C-D1BA-48D5-9F08-2F4766D9C55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896475"/>
            <a:ext cx="3157538" cy="520700"/>
          </a:xfrm>
          <a:prstGeom prst="rect">
            <a:avLst/>
          </a:prstGeom>
        </p:spPr>
        <p:txBody>
          <a:bodyPr vert="horz" lIns="101160" tIns="50580" rIns="101160" bIns="50580" rtlCol="0" anchor="b"/>
          <a:lstStyle>
            <a:lvl1pPr algn="l" defTabSz="1043055" eaLnBrk="1" fontAlgn="auto" hangingPunct="1">
              <a:spcBef>
                <a:spcPts val="0"/>
              </a:spcBef>
              <a:spcAft>
                <a:spcPts val="0"/>
              </a:spcAft>
              <a:defRPr sz="13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5" name="スライド番号プレースホルダー 4">
            <a:extLst>
              <a:ext uri="{FF2B5EF4-FFF2-40B4-BE49-F238E27FC236}">
                <a16:creationId xmlns:a16="http://schemas.microsoft.com/office/drawing/2014/main" xmlns="" id="{B2A7E2F4-92FC-4755-A290-DD84BF81AD7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4125913" y="9896475"/>
            <a:ext cx="3157537" cy="520700"/>
          </a:xfrm>
          <a:prstGeom prst="rect">
            <a:avLst/>
          </a:prstGeom>
        </p:spPr>
        <p:txBody>
          <a:bodyPr vert="horz" lIns="101160" tIns="50580" rIns="101160" bIns="50580" rtlCol="0" anchor="b"/>
          <a:lstStyle>
            <a:lvl1pPr algn="r" defTabSz="1043055" eaLnBrk="1" fontAlgn="auto" hangingPunct="1">
              <a:spcBef>
                <a:spcPts val="0"/>
              </a:spcBef>
              <a:spcAft>
                <a:spcPts val="0"/>
              </a:spcAft>
              <a:defRPr sz="13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F2B1BBFC-65DA-466D-8110-08F2BA761610}" type="slidenum">
              <a:rPr lang="ja-JP" altLang="en-US"/>
              <a:pPr>
                <a:defRPr/>
              </a:pPr>
              <a:t>‹#›</a:t>
            </a:fld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195918913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>
            <a:extLst>
              <a:ext uri="{FF2B5EF4-FFF2-40B4-BE49-F238E27FC236}">
                <a16:creationId xmlns:a16="http://schemas.microsoft.com/office/drawing/2014/main" xmlns="" id="{D2EC1B14-33E6-4DF1-81DD-9373D1D1A42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157538" cy="520700"/>
          </a:xfrm>
          <a:prstGeom prst="rect">
            <a:avLst/>
          </a:prstGeom>
        </p:spPr>
        <p:txBody>
          <a:bodyPr vert="horz" lIns="101160" tIns="50580" rIns="101160" bIns="50580" rtlCol="0"/>
          <a:lstStyle>
            <a:lvl1pPr algn="l" defTabSz="1043055" eaLnBrk="1" fontAlgn="auto" hangingPunct="1">
              <a:spcBef>
                <a:spcPts val="0"/>
              </a:spcBef>
              <a:spcAft>
                <a:spcPts val="0"/>
              </a:spcAft>
              <a:defRPr sz="13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3" name="日付プレースホルダ 2">
            <a:extLst>
              <a:ext uri="{FF2B5EF4-FFF2-40B4-BE49-F238E27FC236}">
                <a16:creationId xmlns:a16="http://schemas.microsoft.com/office/drawing/2014/main" xmlns="" id="{5D624252-3468-42E0-93B8-16010040B36E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4125913" y="0"/>
            <a:ext cx="3157537" cy="520700"/>
          </a:xfrm>
          <a:prstGeom prst="rect">
            <a:avLst/>
          </a:prstGeom>
        </p:spPr>
        <p:txBody>
          <a:bodyPr vert="horz" lIns="101160" tIns="50580" rIns="101160" bIns="50580" rtlCol="0"/>
          <a:lstStyle>
            <a:lvl1pPr algn="r" defTabSz="1043055" eaLnBrk="1" fontAlgn="auto" hangingPunct="1">
              <a:spcBef>
                <a:spcPts val="0"/>
              </a:spcBef>
              <a:spcAft>
                <a:spcPts val="0"/>
              </a:spcAft>
              <a:defRPr sz="13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5E2B5863-00E7-4114-B885-B71955B7A9B7}" type="datetimeFigureOut">
              <a:rPr lang="ja-JP" altLang="en-US"/>
              <a:pPr>
                <a:defRPr/>
              </a:pPr>
              <a:t>2021/7/12</a:t>
            </a:fld>
            <a:endParaRPr lang="ja-JP" altLang="en-US"/>
          </a:p>
        </p:txBody>
      </p:sp>
      <p:sp>
        <p:nvSpPr>
          <p:cNvPr id="4" name="スライド イメージ プレースホルダ 3">
            <a:extLst>
              <a:ext uri="{FF2B5EF4-FFF2-40B4-BE49-F238E27FC236}">
                <a16:creationId xmlns:a16="http://schemas.microsoft.com/office/drawing/2014/main" xmlns="" id="{5428BAC8-77CA-48A2-8C9C-B6F8D626E0E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881063" y="781050"/>
            <a:ext cx="5522912" cy="39068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101160" tIns="50580" rIns="101160" bIns="50580" rtlCol="0" anchor="ctr"/>
          <a:lstStyle/>
          <a:p>
            <a:pPr lvl="0"/>
            <a:endParaRPr lang="ja-JP" altLang="en-US" noProof="0"/>
          </a:p>
        </p:txBody>
      </p:sp>
      <p:sp>
        <p:nvSpPr>
          <p:cNvPr id="5" name="ノート プレースホルダ 4">
            <a:extLst>
              <a:ext uri="{FF2B5EF4-FFF2-40B4-BE49-F238E27FC236}">
                <a16:creationId xmlns:a16="http://schemas.microsoft.com/office/drawing/2014/main" xmlns="" id="{3B204324-E46C-4AB2-8E4D-9287C2D71D9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728663" y="4948238"/>
            <a:ext cx="5827712" cy="4689475"/>
          </a:xfrm>
          <a:prstGeom prst="rect">
            <a:avLst/>
          </a:prstGeom>
        </p:spPr>
        <p:txBody>
          <a:bodyPr vert="horz" lIns="101160" tIns="50580" rIns="101160" bIns="50580" rtlCol="0">
            <a:normAutofit/>
          </a:bodyPr>
          <a:lstStyle/>
          <a:p>
            <a:pPr lvl="0"/>
            <a:r>
              <a:rPr lang="ja-JP" altLang="en-US" noProof="0"/>
              <a:t>マスタ テキストの書式設定</a:t>
            </a:r>
          </a:p>
          <a:p>
            <a:pPr lvl="1"/>
            <a:r>
              <a:rPr lang="ja-JP" altLang="en-US" noProof="0"/>
              <a:t>第 </a:t>
            </a:r>
            <a:r>
              <a:rPr lang="en-US" altLang="ja-JP" noProof="0"/>
              <a:t>2 </a:t>
            </a:r>
            <a:r>
              <a:rPr lang="ja-JP" altLang="en-US" noProof="0"/>
              <a:t>レベル</a:t>
            </a:r>
          </a:p>
          <a:p>
            <a:pPr lvl="2"/>
            <a:r>
              <a:rPr lang="ja-JP" altLang="en-US" noProof="0"/>
              <a:t>第 </a:t>
            </a:r>
            <a:r>
              <a:rPr lang="en-US" altLang="ja-JP" noProof="0"/>
              <a:t>3 </a:t>
            </a:r>
            <a:r>
              <a:rPr lang="ja-JP" altLang="en-US" noProof="0"/>
              <a:t>レベル</a:t>
            </a:r>
          </a:p>
          <a:p>
            <a:pPr lvl="3"/>
            <a:r>
              <a:rPr lang="ja-JP" altLang="en-US" noProof="0"/>
              <a:t>第 </a:t>
            </a:r>
            <a:r>
              <a:rPr lang="en-US" altLang="ja-JP" noProof="0"/>
              <a:t>4 </a:t>
            </a:r>
            <a:r>
              <a:rPr lang="ja-JP" altLang="en-US" noProof="0"/>
              <a:t>レベル</a:t>
            </a:r>
          </a:p>
          <a:p>
            <a:pPr lvl="4"/>
            <a:r>
              <a:rPr lang="ja-JP" altLang="en-US" noProof="0"/>
              <a:t>第 </a:t>
            </a:r>
            <a:r>
              <a:rPr lang="en-US" altLang="ja-JP" noProof="0"/>
              <a:t>5 </a:t>
            </a:r>
            <a:r>
              <a:rPr lang="ja-JP" altLang="en-US" noProof="0"/>
              <a:t>レベル</a:t>
            </a:r>
          </a:p>
        </p:txBody>
      </p:sp>
      <p:sp>
        <p:nvSpPr>
          <p:cNvPr id="6" name="フッター プレースホルダ 5">
            <a:extLst>
              <a:ext uri="{FF2B5EF4-FFF2-40B4-BE49-F238E27FC236}">
                <a16:creationId xmlns:a16="http://schemas.microsoft.com/office/drawing/2014/main" xmlns="" id="{752C5766-9C88-4E14-8A47-4DA95008D6FB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896475"/>
            <a:ext cx="3157538" cy="520700"/>
          </a:xfrm>
          <a:prstGeom prst="rect">
            <a:avLst/>
          </a:prstGeom>
        </p:spPr>
        <p:txBody>
          <a:bodyPr vert="horz" lIns="101160" tIns="50580" rIns="101160" bIns="50580" rtlCol="0" anchor="b"/>
          <a:lstStyle>
            <a:lvl1pPr algn="l" defTabSz="1043055" eaLnBrk="1" fontAlgn="auto" hangingPunct="1">
              <a:spcBef>
                <a:spcPts val="0"/>
              </a:spcBef>
              <a:spcAft>
                <a:spcPts val="0"/>
              </a:spcAft>
              <a:defRPr sz="13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7" name="スライド番号プレースホルダ 6">
            <a:extLst>
              <a:ext uri="{FF2B5EF4-FFF2-40B4-BE49-F238E27FC236}">
                <a16:creationId xmlns:a16="http://schemas.microsoft.com/office/drawing/2014/main" xmlns="" id="{066EA6AA-E7A3-4670-B392-2401E36139E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4125913" y="9896475"/>
            <a:ext cx="3157537" cy="520700"/>
          </a:xfrm>
          <a:prstGeom prst="rect">
            <a:avLst/>
          </a:prstGeom>
        </p:spPr>
        <p:txBody>
          <a:bodyPr vert="horz" lIns="101160" tIns="50580" rIns="101160" bIns="50580" rtlCol="0" anchor="b"/>
          <a:lstStyle>
            <a:lvl1pPr algn="r" defTabSz="1043055" eaLnBrk="1" fontAlgn="auto" hangingPunct="1">
              <a:spcBef>
                <a:spcPts val="0"/>
              </a:spcBef>
              <a:spcAft>
                <a:spcPts val="0"/>
              </a:spcAft>
              <a:defRPr sz="13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CE70AEFA-2BEC-44A0-AABA-9CF80312D02F}" type="slidenum">
              <a:rPr lang="ja-JP" altLang="en-US"/>
              <a:pPr>
                <a:defRPr/>
              </a:pPr>
              <a:t>‹#›</a:t>
            </a:fld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135280258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defTabSz="1042988" rtl="0" fontAlgn="base">
      <a:spcBef>
        <a:spcPct val="30000"/>
      </a:spcBef>
      <a:spcAft>
        <a:spcPct val="0"/>
      </a:spcAft>
      <a:defRPr kumimoji="1" sz="1400" kern="1200">
        <a:solidFill>
          <a:schemeClr val="tx1"/>
        </a:solidFill>
        <a:latin typeface="+mn-lt"/>
        <a:ea typeface="+mn-ea"/>
        <a:cs typeface="+mn-cs"/>
      </a:defRPr>
    </a:lvl1pPr>
    <a:lvl2pPr marL="520700" algn="l" defTabSz="1042988" rtl="0" fontAlgn="base">
      <a:spcBef>
        <a:spcPct val="30000"/>
      </a:spcBef>
      <a:spcAft>
        <a:spcPct val="0"/>
      </a:spcAft>
      <a:defRPr kumimoji="1" sz="1400" kern="1200">
        <a:solidFill>
          <a:schemeClr val="tx1"/>
        </a:solidFill>
        <a:latin typeface="+mn-lt"/>
        <a:ea typeface="+mn-ea"/>
        <a:cs typeface="+mn-cs"/>
      </a:defRPr>
    </a:lvl2pPr>
    <a:lvl3pPr marL="1042988" algn="l" defTabSz="1042988" rtl="0" fontAlgn="base">
      <a:spcBef>
        <a:spcPct val="30000"/>
      </a:spcBef>
      <a:spcAft>
        <a:spcPct val="0"/>
      </a:spcAft>
      <a:defRPr kumimoji="1" sz="1400" kern="1200">
        <a:solidFill>
          <a:schemeClr val="tx1"/>
        </a:solidFill>
        <a:latin typeface="+mn-lt"/>
        <a:ea typeface="+mn-ea"/>
        <a:cs typeface="+mn-cs"/>
      </a:defRPr>
    </a:lvl3pPr>
    <a:lvl4pPr marL="1563688" algn="l" defTabSz="1042988" rtl="0" fontAlgn="base">
      <a:spcBef>
        <a:spcPct val="30000"/>
      </a:spcBef>
      <a:spcAft>
        <a:spcPct val="0"/>
      </a:spcAft>
      <a:defRPr kumimoji="1" sz="1400" kern="1200">
        <a:solidFill>
          <a:schemeClr val="tx1"/>
        </a:solidFill>
        <a:latin typeface="+mn-lt"/>
        <a:ea typeface="+mn-ea"/>
        <a:cs typeface="+mn-cs"/>
      </a:defRPr>
    </a:lvl4pPr>
    <a:lvl5pPr marL="2085975" algn="l" defTabSz="1042988" rtl="0" fontAlgn="base">
      <a:spcBef>
        <a:spcPct val="30000"/>
      </a:spcBef>
      <a:spcAft>
        <a:spcPct val="0"/>
      </a:spcAft>
      <a:defRPr kumimoji="1" sz="1400" kern="1200">
        <a:solidFill>
          <a:schemeClr val="tx1"/>
        </a:solidFill>
        <a:latin typeface="+mn-lt"/>
        <a:ea typeface="+mn-ea"/>
        <a:cs typeface="+mn-cs"/>
      </a:defRPr>
    </a:lvl5pPr>
    <a:lvl6pPr marL="2607636" algn="l" defTabSz="1043055" rtl="0" eaLnBrk="1" latinLnBrk="0" hangingPunct="1">
      <a:defRPr kumimoji="1" sz="1400" kern="1200">
        <a:solidFill>
          <a:schemeClr val="tx1"/>
        </a:solidFill>
        <a:latin typeface="+mn-lt"/>
        <a:ea typeface="+mn-ea"/>
        <a:cs typeface="+mn-cs"/>
      </a:defRPr>
    </a:lvl6pPr>
    <a:lvl7pPr marL="3129164" algn="l" defTabSz="1043055" rtl="0" eaLnBrk="1" latinLnBrk="0" hangingPunct="1">
      <a:defRPr kumimoji="1" sz="1400" kern="1200">
        <a:solidFill>
          <a:schemeClr val="tx1"/>
        </a:solidFill>
        <a:latin typeface="+mn-lt"/>
        <a:ea typeface="+mn-ea"/>
        <a:cs typeface="+mn-cs"/>
      </a:defRPr>
    </a:lvl7pPr>
    <a:lvl8pPr marL="3650691" algn="l" defTabSz="1043055" rtl="0" eaLnBrk="1" latinLnBrk="0" hangingPunct="1">
      <a:defRPr kumimoji="1" sz="1400" kern="1200">
        <a:solidFill>
          <a:schemeClr val="tx1"/>
        </a:solidFill>
        <a:latin typeface="+mn-lt"/>
        <a:ea typeface="+mn-ea"/>
        <a:cs typeface="+mn-cs"/>
      </a:defRPr>
    </a:lvl8pPr>
    <a:lvl9pPr marL="4172218" algn="l" defTabSz="1043055" rtl="0" eaLnBrk="1" latinLnBrk="0" hangingPunct="1">
      <a:defRPr kumimoji="1" sz="1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スライド イメージ プレースホルダ 1">
            <a:extLst>
              <a:ext uri="{FF2B5EF4-FFF2-40B4-BE49-F238E27FC236}">
                <a16:creationId xmlns:a16="http://schemas.microsoft.com/office/drawing/2014/main" xmlns="" id="{804CE2CD-F112-42D3-A96F-36495A556B2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ノート プレースホルダ 2">
            <a:extLst>
              <a:ext uri="{FF2B5EF4-FFF2-40B4-BE49-F238E27FC236}">
                <a16:creationId xmlns:a16="http://schemas.microsoft.com/office/drawing/2014/main" xmlns="" id="{9BE65234-EBBF-4AE1-AFE3-D15A02722DB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ja-JP" altLang="en-US"/>
          </a:p>
        </p:txBody>
      </p:sp>
      <p:sp>
        <p:nvSpPr>
          <p:cNvPr id="6148" name="スライド番号プレースホルダ 3">
            <a:extLst>
              <a:ext uri="{FF2B5EF4-FFF2-40B4-BE49-F238E27FC236}">
                <a16:creationId xmlns:a16="http://schemas.microsoft.com/office/drawing/2014/main" xmlns="" id="{7876D87A-73EE-4A5E-BE2B-C65072910DA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1pPr>
            <a:lvl2pPr marL="742950" indent="-285750"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2pPr>
            <a:lvl3pPr marL="1143000" indent="-228600"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3pPr>
            <a:lvl4pPr marL="1600200" indent="-228600"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4pPr>
            <a:lvl5pPr marL="2057400" indent="-228600"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5pPr>
            <a:lvl6pPr marL="2514600" indent="-228600" defTabSz="1042988" fontAlgn="base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6pPr>
            <a:lvl7pPr marL="2971800" indent="-228600" defTabSz="1042988" fontAlgn="base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7pPr>
            <a:lvl8pPr marL="3429000" indent="-228600" defTabSz="1042988" fontAlgn="base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8pPr>
            <a:lvl9pPr marL="3886200" indent="-228600" defTabSz="1042988" fontAlgn="base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9pPr>
          </a:lstStyle>
          <a:p>
            <a:pPr defTabSz="1042988" fontAlgn="base">
              <a:spcBef>
                <a:spcPct val="0"/>
              </a:spcBef>
              <a:spcAft>
                <a:spcPct val="0"/>
              </a:spcAft>
            </a:pPr>
            <a:fld id="{CEB259EC-3A48-46D5-B7D7-3C919A1D2D1C}" type="slidenum">
              <a:rPr lang="ja-JP" altLang="en-US" sz="1300"/>
              <a:pPr defTabSz="1042988"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ja-JP" altLang="en-US" sz="1300"/>
          </a:p>
        </p:txBody>
      </p:sp>
    </p:spTree>
    <p:extLst>
      <p:ext uri="{BB962C8B-B14F-4D97-AF65-F5344CB8AC3E}">
        <p14:creationId xmlns:p14="http://schemas.microsoft.com/office/powerpoint/2010/main" val="18323385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表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図 104">
            <a:extLst>
              <a:ext uri="{FF2B5EF4-FFF2-40B4-BE49-F238E27FC236}">
                <a16:creationId xmlns:a16="http://schemas.microsoft.com/office/drawing/2014/main" xmlns="" id="{5D2CD793-648A-4F62-B911-A700FCBA6C6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0"/>
            <a:ext cx="10690225" cy="7561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594172" y="2700511"/>
            <a:ext cx="8568000" cy="576000"/>
          </a:xfrm>
          <a:noFill/>
          <a:ln w="9525">
            <a:noFill/>
            <a:miter lim="800000"/>
            <a:headEnd/>
            <a:tailEnd/>
          </a:ln>
          <a:effectLst>
            <a:outerShdw dist="53882" dir="2700000" algn="ctr" rotWithShape="0">
              <a:srgbClr val="FFFFFF"/>
            </a:outerShdw>
          </a:effectLst>
        </p:spPr>
        <p:txBody>
          <a:bodyPr>
            <a:noAutofit/>
          </a:bodyPr>
          <a:lstStyle>
            <a:lvl1pPr algn="l" rtl="0" fontAlgn="base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defRPr kumimoji="1" lang="ja-JP" altLang="en-US" sz="3600" b="0">
                <a:solidFill>
                  <a:srgbClr val="000000"/>
                </a:solidFill>
                <a:latin typeface="HGP創英角ｺﾞｼｯｸUB" pitchFamily="50" charset="-128"/>
                <a:ea typeface="HGP創英角ｺﾞｼｯｸUB" pitchFamily="50" charset="-128"/>
                <a:cs typeface="+mj-cs"/>
              </a:defRPr>
            </a:lvl1pPr>
          </a:lstStyle>
          <a:p>
            <a:r>
              <a:rPr lang="ja-JP" altLang="en-US" dirty="0"/>
              <a:t>マスタ タイトルの書式設定</a:t>
            </a: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594172" y="3420591"/>
            <a:ext cx="8568000" cy="4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 marL="0" indent="0" algn="l" rtl="0" fontAlgn="base">
              <a:lnSpc>
                <a:spcPct val="114000"/>
              </a:lnSpc>
              <a:spcBef>
                <a:spcPct val="0"/>
              </a:spcBef>
              <a:spcAft>
                <a:spcPct val="80000"/>
              </a:spcAft>
              <a:buNone/>
              <a:defRPr kumimoji="1" lang="ja-JP" altLang="en-US" sz="2400" b="1">
                <a:solidFill>
                  <a:srgbClr val="000000"/>
                </a:solidFill>
                <a:latin typeface="ＭＳ Ｐゴシック" panose="020B0600070205080204" pitchFamily="50" charset="-128"/>
                <a:ea typeface="ＭＳ Ｐゴシック" panose="020B0600070205080204" pitchFamily="50" charset="-128"/>
                <a:cs typeface="+mn-cs"/>
              </a:defRPr>
            </a:lvl1pPr>
            <a:lvl2pPr marL="521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43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645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861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076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291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506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1722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ja-JP" altLang="en-US" dirty="0"/>
              <a:t>マスタ サブタイトルの書式設定</a:t>
            </a:r>
          </a:p>
        </p:txBody>
      </p:sp>
    </p:spTree>
    <p:extLst>
      <p:ext uri="{BB962C8B-B14F-4D97-AF65-F5344CB8AC3E}">
        <p14:creationId xmlns:p14="http://schemas.microsoft.com/office/powerpoint/2010/main" val="32954648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ユーザー設定レイアウ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</a:p>
        </p:txBody>
      </p:sp>
      <p:sp>
        <p:nvSpPr>
          <p:cNvPr id="3" name="スライド番号プレースホルダ 5">
            <a:extLst>
              <a:ext uri="{FF2B5EF4-FFF2-40B4-BE49-F238E27FC236}">
                <a16:creationId xmlns:a16="http://schemas.microsoft.com/office/drawing/2014/main" xmlns="" id="{2B0AB6B6-4F99-4F04-8B6F-0541C231167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5BBF8A-1AEB-4CA4-B68C-61E1ADD667D7}" type="slidenum">
              <a:rPr lang="ja-JP" altLang="en-US"/>
              <a:pPr>
                <a:defRPr/>
              </a:pPr>
              <a:t>‹#›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0463356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図 4">
            <a:extLst>
              <a:ext uri="{FF2B5EF4-FFF2-40B4-BE49-F238E27FC236}">
                <a16:creationId xmlns:a16="http://schemas.microsoft.com/office/drawing/2014/main" xmlns="" id="{FA28100D-37A4-4675-9FB4-029F6D15E7F4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03"/>
          <a:stretch>
            <a:fillRect/>
          </a:stretch>
        </p:blipFill>
        <p:spPr bwMode="auto">
          <a:xfrm>
            <a:off x="1588" y="0"/>
            <a:ext cx="8008937" cy="1404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27" name="Codos_Grid_201008" hidden="1">
            <a:extLst>
              <a:ext uri="{FF2B5EF4-FFF2-40B4-BE49-F238E27FC236}">
                <a16:creationId xmlns:a16="http://schemas.microsoft.com/office/drawing/2014/main" xmlns="" id="{641CF27A-647D-41BF-9778-0931C1BFF6A4}"/>
              </a:ext>
            </a:extLst>
          </p:cNvPr>
          <p:cNvGrpSpPr>
            <a:grpSpLocks/>
          </p:cNvGrpSpPr>
          <p:nvPr/>
        </p:nvGrpSpPr>
        <p:grpSpPr bwMode="auto">
          <a:xfrm>
            <a:off x="882650" y="1241425"/>
            <a:ext cx="8928100" cy="5473700"/>
            <a:chOff x="449454" y="1189814"/>
            <a:chExt cx="8928993" cy="5472608"/>
          </a:xfrm>
        </p:grpSpPr>
        <p:sp>
          <p:nvSpPr>
            <p:cNvPr id="1030" name="Line 99" hidden="1">
              <a:extLst>
                <a:ext uri="{FF2B5EF4-FFF2-40B4-BE49-F238E27FC236}">
                  <a16:creationId xmlns:a16="http://schemas.microsoft.com/office/drawing/2014/main" xmlns="" id="{5A24E1E3-6567-4E97-8BC8-63C213FCBF83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>
              <a:off x="4771268" y="1189814"/>
              <a:ext cx="0" cy="5472608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031" name="Line 99" hidden="1">
              <a:extLst>
                <a:ext uri="{FF2B5EF4-FFF2-40B4-BE49-F238E27FC236}">
                  <a16:creationId xmlns:a16="http://schemas.microsoft.com/office/drawing/2014/main" xmlns="" id="{75DA4022-686D-4C10-9C4A-E3ACCEDD12B9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>
              <a:off x="3185758" y="1189814"/>
              <a:ext cx="0" cy="5472608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032" name="Line 99" hidden="1">
              <a:extLst>
                <a:ext uri="{FF2B5EF4-FFF2-40B4-BE49-F238E27FC236}">
                  <a16:creationId xmlns:a16="http://schemas.microsoft.com/office/drawing/2014/main" xmlns="" id="{653BDA76-F8C5-4494-BA8E-73386B697772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>
              <a:off x="3041742" y="1189814"/>
              <a:ext cx="0" cy="5472608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033" name="Line 99" hidden="1">
              <a:extLst>
                <a:ext uri="{FF2B5EF4-FFF2-40B4-BE49-F238E27FC236}">
                  <a16:creationId xmlns:a16="http://schemas.microsoft.com/office/drawing/2014/main" xmlns="" id="{EF7B3124-F79A-4E99-8314-FFE1C085F41A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>
              <a:off x="2897726" y="1189814"/>
              <a:ext cx="0" cy="5472608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034" name="Line 99" hidden="1">
              <a:extLst>
                <a:ext uri="{FF2B5EF4-FFF2-40B4-BE49-F238E27FC236}">
                  <a16:creationId xmlns:a16="http://schemas.microsoft.com/office/drawing/2014/main" xmlns="" id="{E3384389-2325-4C21-AC2C-EAECC054B0E1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>
              <a:off x="2753710" y="1189814"/>
              <a:ext cx="0" cy="5472608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035" name="Line 99" hidden="1">
              <a:extLst>
                <a:ext uri="{FF2B5EF4-FFF2-40B4-BE49-F238E27FC236}">
                  <a16:creationId xmlns:a16="http://schemas.microsoft.com/office/drawing/2014/main" xmlns="" id="{ABE6455E-D284-4127-A836-AACC8E28E69A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>
              <a:off x="2609694" y="1189814"/>
              <a:ext cx="0" cy="5472608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036" name="Line 99" hidden="1">
              <a:extLst>
                <a:ext uri="{FF2B5EF4-FFF2-40B4-BE49-F238E27FC236}">
                  <a16:creationId xmlns:a16="http://schemas.microsoft.com/office/drawing/2014/main" xmlns="" id="{EDD2A5FC-3B95-45ED-A6AD-161A3322CAD0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>
              <a:off x="2465678" y="1189814"/>
              <a:ext cx="0" cy="5472608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037" name="Line 99" hidden="1">
              <a:extLst>
                <a:ext uri="{FF2B5EF4-FFF2-40B4-BE49-F238E27FC236}">
                  <a16:creationId xmlns:a16="http://schemas.microsoft.com/office/drawing/2014/main" xmlns="" id="{00E31242-D995-4DA8-946A-3B0AF7835318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>
              <a:off x="2321662" y="1189814"/>
              <a:ext cx="0" cy="5472608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038" name="Line 99" hidden="1">
              <a:extLst>
                <a:ext uri="{FF2B5EF4-FFF2-40B4-BE49-F238E27FC236}">
                  <a16:creationId xmlns:a16="http://schemas.microsoft.com/office/drawing/2014/main" xmlns="" id="{C67061AA-D9C8-4302-8380-E1F68CD1033D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>
              <a:off x="2177646" y="1189814"/>
              <a:ext cx="0" cy="5472608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039" name="Line 99" hidden="1">
              <a:extLst>
                <a:ext uri="{FF2B5EF4-FFF2-40B4-BE49-F238E27FC236}">
                  <a16:creationId xmlns:a16="http://schemas.microsoft.com/office/drawing/2014/main" xmlns="" id="{BB104A5F-3D96-4E30-8D4B-CA951062AA31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>
              <a:off x="2033630" y="1189814"/>
              <a:ext cx="0" cy="5472608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040" name="Line 99" hidden="1">
              <a:extLst>
                <a:ext uri="{FF2B5EF4-FFF2-40B4-BE49-F238E27FC236}">
                  <a16:creationId xmlns:a16="http://schemas.microsoft.com/office/drawing/2014/main" xmlns="" id="{AB8B2236-9FA0-4825-A80C-3EFD5779D676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>
              <a:off x="1889614" y="1189814"/>
              <a:ext cx="0" cy="5472608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041" name="Line 99" hidden="1">
              <a:extLst>
                <a:ext uri="{FF2B5EF4-FFF2-40B4-BE49-F238E27FC236}">
                  <a16:creationId xmlns:a16="http://schemas.microsoft.com/office/drawing/2014/main" xmlns="" id="{D3ACA33A-05DC-4526-820A-1D59F971A4ED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>
              <a:off x="1745598" y="1189814"/>
              <a:ext cx="0" cy="5472608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042" name="Line 99" hidden="1">
              <a:extLst>
                <a:ext uri="{FF2B5EF4-FFF2-40B4-BE49-F238E27FC236}">
                  <a16:creationId xmlns:a16="http://schemas.microsoft.com/office/drawing/2014/main" xmlns="" id="{E403E34F-FB13-4797-872A-563752C7232A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>
              <a:off x="1601582" y="1189814"/>
              <a:ext cx="0" cy="5472608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043" name="Line 99" hidden="1">
              <a:extLst>
                <a:ext uri="{FF2B5EF4-FFF2-40B4-BE49-F238E27FC236}">
                  <a16:creationId xmlns:a16="http://schemas.microsoft.com/office/drawing/2014/main" xmlns="" id="{7CAB25F6-D3B4-45E2-82A7-0DCDBBA00C30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>
              <a:off x="1457566" y="1189814"/>
              <a:ext cx="0" cy="5472608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044" name="Line 99" hidden="1">
              <a:extLst>
                <a:ext uri="{FF2B5EF4-FFF2-40B4-BE49-F238E27FC236}">
                  <a16:creationId xmlns:a16="http://schemas.microsoft.com/office/drawing/2014/main" xmlns="" id="{EF43AA4C-BE08-4D93-992E-D59DF071A0E8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>
              <a:off x="1313550" y="1189814"/>
              <a:ext cx="0" cy="5472608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045" name="Line 99" hidden="1">
              <a:extLst>
                <a:ext uri="{FF2B5EF4-FFF2-40B4-BE49-F238E27FC236}">
                  <a16:creationId xmlns:a16="http://schemas.microsoft.com/office/drawing/2014/main" xmlns="" id="{813382FD-FBB5-45CB-968A-62EE28E64B02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>
              <a:off x="1169534" y="1189814"/>
              <a:ext cx="0" cy="5472608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046" name="Line 99" hidden="1">
              <a:extLst>
                <a:ext uri="{FF2B5EF4-FFF2-40B4-BE49-F238E27FC236}">
                  <a16:creationId xmlns:a16="http://schemas.microsoft.com/office/drawing/2014/main" xmlns="" id="{9C0F3505-6B53-4A29-AEED-3FFE92A9D8FA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>
              <a:off x="1025518" y="1189814"/>
              <a:ext cx="0" cy="5472608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047" name="Line 99" hidden="1">
              <a:extLst>
                <a:ext uri="{FF2B5EF4-FFF2-40B4-BE49-F238E27FC236}">
                  <a16:creationId xmlns:a16="http://schemas.microsoft.com/office/drawing/2014/main" xmlns="" id="{BBE765D6-4ACF-4FA7-8844-4D103D949C13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>
              <a:off x="881502" y="1189814"/>
              <a:ext cx="0" cy="5472608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048" name="Line 99" hidden="1">
              <a:extLst>
                <a:ext uri="{FF2B5EF4-FFF2-40B4-BE49-F238E27FC236}">
                  <a16:creationId xmlns:a16="http://schemas.microsoft.com/office/drawing/2014/main" xmlns="" id="{DDC4A6CA-CBB2-46B4-B9DD-FB834B12D72D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>
              <a:off x="737486" y="1189814"/>
              <a:ext cx="0" cy="5472608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049" name="Line 99" hidden="1">
              <a:extLst>
                <a:ext uri="{FF2B5EF4-FFF2-40B4-BE49-F238E27FC236}">
                  <a16:creationId xmlns:a16="http://schemas.microsoft.com/office/drawing/2014/main" xmlns="" id="{4DAD409C-7893-4599-8B14-867BDD25F02F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>
              <a:off x="593470" y="1189814"/>
              <a:ext cx="0" cy="5472608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050" name="Line 99" hidden="1">
              <a:extLst>
                <a:ext uri="{FF2B5EF4-FFF2-40B4-BE49-F238E27FC236}">
                  <a16:creationId xmlns:a16="http://schemas.microsoft.com/office/drawing/2014/main" xmlns="" id="{656A7055-1741-47B7-B098-08EF7ADC1D68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>
              <a:off x="3617806" y="1189814"/>
              <a:ext cx="0" cy="5472608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051" name="Line 99" hidden="1">
              <a:extLst>
                <a:ext uri="{FF2B5EF4-FFF2-40B4-BE49-F238E27FC236}">
                  <a16:creationId xmlns:a16="http://schemas.microsoft.com/office/drawing/2014/main" xmlns="" id="{8F7096C8-A2CA-42E7-8750-02FD06C60C11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>
              <a:off x="3473790" y="1189814"/>
              <a:ext cx="0" cy="5472608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052" name="Line 99" hidden="1">
              <a:extLst>
                <a:ext uri="{FF2B5EF4-FFF2-40B4-BE49-F238E27FC236}">
                  <a16:creationId xmlns:a16="http://schemas.microsoft.com/office/drawing/2014/main" xmlns="" id="{6EFDC17C-0488-4FB3-A4E2-A84A3F011516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>
              <a:off x="3329774" y="1189814"/>
              <a:ext cx="0" cy="5472608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053" name="Line 99" hidden="1">
              <a:extLst>
                <a:ext uri="{FF2B5EF4-FFF2-40B4-BE49-F238E27FC236}">
                  <a16:creationId xmlns:a16="http://schemas.microsoft.com/office/drawing/2014/main" xmlns="" id="{B7B034D3-AA3E-44FA-A5EF-E2024CA19AF6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>
              <a:off x="4049854" y="1189814"/>
              <a:ext cx="0" cy="5472608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054" name="Line 99" hidden="1">
              <a:extLst>
                <a:ext uri="{FF2B5EF4-FFF2-40B4-BE49-F238E27FC236}">
                  <a16:creationId xmlns:a16="http://schemas.microsoft.com/office/drawing/2014/main" xmlns="" id="{7E7810CF-F5ED-48BA-8EE6-88F3D02488AD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>
              <a:off x="3905838" y="1189814"/>
              <a:ext cx="0" cy="5472608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055" name="Line 99" hidden="1">
              <a:extLst>
                <a:ext uri="{FF2B5EF4-FFF2-40B4-BE49-F238E27FC236}">
                  <a16:creationId xmlns:a16="http://schemas.microsoft.com/office/drawing/2014/main" xmlns="" id="{1E474A96-C3A2-49DA-9563-75B66DD52354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>
              <a:off x="3761822" y="1189814"/>
              <a:ext cx="0" cy="5472608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056" name="Line 99" hidden="1">
              <a:extLst>
                <a:ext uri="{FF2B5EF4-FFF2-40B4-BE49-F238E27FC236}">
                  <a16:creationId xmlns:a16="http://schemas.microsoft.com/office/drawing/2014/main" xmlns="" id="{9A4DBB31-E698-4099-9869-ABCDBBE0262D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>
              <a:off x="4483236" y="1189814"/>
              <a:ext cx="0" cy="5472608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057" name="Line 99" hidden="1">
              <a:extLst>
                <a:ext uri="{FF2B5EF4-FFF2-40B4-BE49-F238E27FC236}">
                  <a16:creationId xmlns:a16="http://schemas.microsoft.com/office/drawing/2014/main" xmlns="" id="{65835689-F5C4-488B-8447-EFB114C09845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>
              <a:off x="4339220" y="1189814"/>
              <a:ext cx="0" cy="5472608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058" name="Line 99" hidden="1">
              <a:extLst>
                <a:ext uri="{FF2B5EF4-FFF2-40B4-BE49-F238E27FC236}">
                  <a16:creationId xmlns:a16="http://schemas.microsoft.com/office/drawing/2014/main" xmlns="" id="{094AFF85-5C27-4C4E-B9E0-2C38136D8526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>
              <a:off x="4193870" y="1189814"/>
              <a:ext cx="0" cy="5472608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059" name="Line 99" hidden="1">
              <a:extLst>
                <a:ext uri="{FF2B5EF4-FFF2-40B4-BE49-F238E27FC236}">
                  <a16:creationId xmlns:a16="http://schemas.microsoft.com/office/drawing/2014/main" xmlns="" id="{573D60AF-F7E6-48BF-89DE-B2D2F6642F9F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>
              <a:off x="4627252" y="1189814"/>
              <a:ext cx="0" cy="5472608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060" name="Line 99" hidden="1">
              <a:extLst>
                <a:ext uri="{FF2B5EF4-FFF2-40B4-BE49-F238E27FC236}">
                  <a16:creationId xmlns:a16="http://schemas.microsoft.com/office/drawing/2014/main" xmlns="" id="{8F52C763-BBE1-4A07-AD3E-4E1C34A9B754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>
              <a:off x="9234430" y="1189814"/>
              <a:ext cx="0" cy="5472608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061" name="Line 99" hidden="1">
              <a:extLst>
                <a:ext uri="{FF2B5EF4-FFF2-40B4-BE49-F238E27FC236}">
                  <a16:creationId xmlns:a16="http://schemas.microsoft.com/office/drawing/2014/main" xmlns="" id="{031BD829-8C51-4C8E-973D-D8A4471BDFCA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>
              <a:off x="7650254" y="1189814"/>
              <a:ext cx="0" cy="5472608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062" name="Line 99" hidden="1">
              <a:extLst>
                <a:ext uri="{FF2B5EF4-FFF2-40B4-BE49-F238E27FC236}">
                  <a16:creationId xmlns:a16="http://schemas.microsoft.com/office/drawing/2014/main" xmlns="" id="{CFC4C31D-4D79-4603-B9ED-5A1A5F720646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>
              <a:off x="7506238" y="1189814"/>
              <a:ext cx="0" cy="5472608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063" name="Line 99" hidden="1">
              <a:extLst>
                <a:ext uri="{FF2B5EF4-FFF2-40B4-BE49-F238E27FC236}">
                  <a16:creationId xmlns:a16="http://schemas.microsoft.com/office/drawing/2014/main" xmlns="" id="{617901FA-0DC6-405A-BEBC-CD995C4E9BAC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>
              <a:off x="7362222" y="1189814"/>
              <a:ext cx="0" cy="5472608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064" name="Line 99" hidden="1">
              <a:extLst>
                <a:ext uri="{FF2B5EF4-FFF2-40B4-BE49-F238E27FC236}">
                  <a16:creationId xmlns:a16="http://schemas.microsoft.com/office/drawing/2014/main" xmlns="" id="{2BEDE459-4390-44CF-BC44-A2C70A1EDC24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>
              <a:off x="7218206" y="1189814"/>
              <a:ext cx="0" cy="5472608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065" name="Line 99" hidden="1">
              <a:extLst>
                <a:ext uri="{FF2B5EF4-FFF2-40B4-BE49-F238E27FC236}">
                  <a16:creationId xmlns:a16="http://schemas.microsoft.com/office/drawing/2014/main" xmlns="" id="{E1C9686F-1C71-4797-AAD1-EBD8B49B7AA3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>
              <a:off x="7074190" y="1189814"/>
              <a:ext cx="0" cy="5472608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066" name="Line 99" hidden="1">
              <a:extLst>
                <a:ext uri="{FF2B5EF4-FFF2-40B4-BE49-F238E27FC236}">
                  <a16:creationId xmlns:a16="http://schemas.microsoft.com/office/drawing/2014/main" xmlns="" id="{CBD50AD4-DC23-41F6-983D-FF9182DEECCB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>
              <a:off x="6930174" y="1189814"/>
              <a:ext cx="0" cy="5472608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067" name="Line 99" hidden="1">
              <a:extLst>
                <a:ext uri="{FF2B5EF4-FFF2-40B4-BE49-F238E27FC236}">
                  <a16:creationId xmlns:a16="http://schemas.microsoft.com/office/drawing/2014/main" xmlns="" id="{348C66F6-11F2-4E41-9007-13968D82E64D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>
              <a:off x="6786158" y="1189814"/>
              <a:ext cx="0" cy="5472608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068" name="Line 99" hidden="1">
              <a:extLst>
                <a:ext uri="{FF2B5EF4-FFF2-40B4-BE49-F238E27FC236}">
                  <a16:creationId xmlns:a16="http://schemas.microsoft.com/office/drawing/2014/main" xmlns="" id="{169D7C5E-3218-43B8-ADC3-C610A02E374F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>
              <a:off x="6642142" y="1189814"/>
              <a:ext cx="0" cy="5472608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069" name="Line 99" hidden="1">
              <a:extLst>
                <a:ext uri="{FF2B5EF4-FFF2-40B4-BE49-F238E27FC236}">
                  <a16:creationId xmlns:a16="http://schemas.microsoft.com/office/drawing/2014/main" xmlns="" id="{BD2F2EB2-CC14-4A11-BED9-C0386023C470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>
              <a:off x="6498126" y="1189814"/>
              <a:ext cx="0" cy="5472608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070" name="Line 99" hidden="1">
              <a:extLst>
                <a:ext uri="{FF2B5EF4-FFF2-40B4-BE49-F238E27FC236}">
                  <a16:creationId xmlns:a16="http://schemas.microsoft.com/office/drawing/2014/main" xmlns="" id="{DF56F121-2E34-468C-AA5D-4D0D72E6CCC8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>
              <a:off x="6354110" y="1189814"/>
              <a:ext cx="0" cy="5472608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071" name="Line 99" hidden="1">
              <a:extLst>
                <a:ext uri="{FF2B5EF4-FFF2-40B4-BE49-F238E27FC236}">
                  <a16:creationId xmlns:a16="http://schemas.microsoft.com/office/drawing/2014/main" xmlns="" id="{812C033F-38CB-496A-BD3E-221BA4967912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>
              <a:off x="6210094" y="1189814"/>
              <a:ext cx="0" cy="5472608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072" name="Line 99" hidden="1">
              <a:extLst>
                <a:ext uri="{FF2B5EF4-FFF2-40B4-BE49-F238E27FC236}">
                  <a16:creationId xmlns:a16="http://schemas.microsoft.com/office/drawing/2014/main" xmlns="" id="{1B989D28-4969-4A9E-807A-F2B23F48CCD8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>
              <a:off x="6066078" y="1189814"/>
              <a:ext cx="0" cy="5472608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073" name="Line 99" hidden="1">
              <a:extLst>
                <a:ext uri="{FF2B5EF4-FFF2-40B4-BE49-F238E27FC236}">
                  <a16:creationId xmlns:a16="http://schemas.microsoft.com/office/drawing/2014/main" xmlns="" id="{6D09EC1C-0441-45AF-9346-F527673A2D8B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>
              <a:off x="5922062" y="1189814"/>
              <a:ext cx="0" cy="5472608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074" name="Line 99" hidden="1">
              <a:extLst>
                <a:ext uri="{FF2B5EF4-FFF2-40B4-BE49-F238E27FC236}">
                  <a16:creationId xmlns:a16="http://schemas.microsoft.com/office/drawing/2014/main" xmlns="" id="{7F82FB26-BF34-4B75-9CB6-D557D532B724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>
              <a:off x="5778046" y="1189814"/>
              <a:ext cx="0" cy="5472608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075" name="Line 99" hidden="1">
              <a:extLst>
                <a:ext uri="{FF2B5EF4-FFF2-40B4-BE49-F238E27FC236}">
                  <a16:creationId xmlns:a16="http://schemas.microsoft.com/office/drawing/2014/main" xmlns="" id="{1FC7B0A4-317D-445D-8B19-ACE5787A7DF3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>
              <a:off x="5634030" y="1189814"/>
              <a:ext cx="0" cy="5472608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076" name="Line 99" hidden="1">
              <a:extLst>
                <a:ext uri="{FF2B5EF4-FFF2-40B4-BE49-F238E27FC236}">
                  <a16:creationId xmlns:a16="http://schemas.microsoft.com/office/drawing/2014/main" xmlns="" id="{33F94D4E-DD30-4F4C-91E2-B62FBF68CCF6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>
              <a:off x="5490014" y="1189814"/>
              <a:ext cx="0" cy="5472608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077" name="Line 99" hidden="1">
              <a:extLst>
                <a:ext uri="{FF2B5EF4-FFF2-40B4-BE49-F238E27FC236}">
                  <a16:creationId xmlns:a16="http://schemas.microsoft.com/office/drawing/2014/main" xmlns="" id="{9598790B-422A-4F33-AAFE-BADB9D81F7D0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>
              <a:off x="5345998" y="1189814"/>
              <a:ext cx="0" cy="5472608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078" name="Line 99" hidden="1">
              <a:extLst>
                <a:ext uri="{FF2B5EF4-FFF2-40B4-BE49-F238E27FC236}">
                  <a16:creationId xmlns:a16="http://schemas.microsoft.com/office/drawing/2014/main" xmlns="" id="{CAEC378D-85DF-4571-B732-2AF2E8AC3EC4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>
              <a:off x="5201982" y="1189814"/>
              <a:ext cx="0" cy="5472608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079" name="Line 99" hidden="1">
              <a:extLst>
                <a:ext uri="{FF2B5EF4-FFF2-40B4-BE49-F238E27FC236}">
                  <a16:creationId xmlns:a16="http://schemas.microsoft.com/office/drawing/2014/main" xmlns="" id="{C235A5BC-F0BE-4AE7-B9F7-1110C3CA0780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>
              <a:off x="5057966" y="1189814"/>
              <a:ext cx="0" cy="5472608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080" name="Line 99" hidden="1">
              <a:extLst>
                <a:ext uri="{FF2B5EF4-FFF2-40B4-BE49-F238E27FC236}">
                  <a16:creationId xmlns:a16="http://schemas.microsoft.com/office/drawing/2014/main" xmlns="" id="{4B1AA2D9-9DA5-4BEF-B6B3-538BE5D7B30A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>
              <a:off x="8082302" y="1189814"/>
              <a:ext cx="0" cy="5472608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081" name="Line 99" hidden="1">
              <a:extLst>
                <a:ext uri="{FF2B5EF4-FFF2-40B4-BE49-F238E27FC236}">
                  <a16:creationId xmlns:a16="http://schemas.microsoft.com/office/drawing/2014/main" xmlns="" id="{B4E9AEDC-C913-4EBB-9234-10BD7D8AB90E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>
              <a:off x="7938286" y="1189814"/>
              <a:ext cx="0" cy="5472608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082" name="Line 99" hidden="1">
              <a:extLst>
                <a:ext uri="{FF2B5EF4-FFF2-40B4-BE49-F238E27FC236}">
                  <a16:creationId xmlns:a16="http://schemas.microsoft.com/office/drawing/2014/main" xmlns="" id="{C7309DF5-FB7B-49C6-9DBD-4982269BE06F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>
              <a:off x="7794270" y="1189814"/>
              <a:ext cx="0" cy="5472608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083" name="Line 99" hidden="1">
              <a:extLst>
                <a:ext uri="{FF2B5EF4-FFF2-40B4-BE49-F238E27FC236}">
                  <a16:creationId xmlns:a16="http://schemas.microsoft.com/office/drawing/2014/main" xmlns="" id="{5035EA1D-26B6-4E42-B753-C8FDDB972B68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>
              <a:off x="8514350" y="1189814"/>
              <a:ext cx="0" cy="5472608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084" name="Line 99" hidden="1">
              <a:extLst>
                <a:ext uri="{FF2B5EF4-FFF2-40B4-BE49-F238E27FC236}">
                  <a16:creationId xmlns:a16="http://schemas.microsoft.com/office/drawing/2014/main" xmlns="" id="{FFECED0C-C9B9-4B60-AAC5-05413DBA79D7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>
              <a:off x="8370334" y="1189814"/>
              <a:ext cx="0" cy="5472608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085" name="Line 99" hidden="1">
              <a:extLst>
                <a:ext uri="{FF2B5EF4-FFF2-40B4-BE49-F238E27FC236}">
                  <a16:creationId xmlns:a16="http://schemas.microsoft.com/office/drawing/2014/main" xmlns="" id="{9EC863B6-891A-4FF9-9E5C-FB0B2106C41D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>
              <a:off x="8226318" y="1189814"/>
              <a:ext cx="0" cy="5472608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086" name="Line 99" hidden="1">
              <a:extLst>
                <a:ext uri="{FF2B5EF4-FFF2-40B4-BE49-F238E27FC236}">
                  <a16:creationId xmlns:a16="http://schemas.microsoft.com/office/drawing/2014/main" xmlns="" id="{476B6D65-460F-4FEA-A53E-C9E86CD38CD7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>
              <a:off x="8946398" y="1189814"/>
              <a:ext cx="0" cy="5472608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087" name="Line 99" hidden="1">
              <a:extLst>
                <a:ext uri="{FF2B5EF4-FFF2-40B4-BE49-F238E27FC236}">
                  <a16:creationId xmlns:a16="http://schemas.microsoft.com/office/drawing/2014/main" xmlns="" id="{DF38F4D3-BF80-4E37-B1D9-68DF89C2E792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>
              <a:off x="8802382" y="1189814"/>
              <a:ext cx="0" cy="5472608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088" name="Line 99" hidden="1">
              <a:extLst>
                <a:ext uri="{FF2B5EF4-FFF2-40B4-BE49-F238E27FC236}">
                  <a16:creationId xmlns:a16="http://schemas.microsoft.com/office/drawing/2014/main" xmlns="" id="{8537E72C-120F-4E78-A16C-82A1F1AF4F78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>
              <a:off x="8658366" y="1189814"/>
              <a:ext cx="0" cy="5472608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089" name="Line 99" hidden="1">
              <a:extLst>
                <a:ext uri="{FF2B5EF4-FFF2-40B4-BE49-F238E27FC236}">
                  <a16:creationId xmlns:a16="http://schemas.microsoft.com/office/drawing/2014/main" xmlns="" id="{D2F8CA18-99FD-4EAC-AA7A-59C86A62CA3A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>
              <a:off x="9090414" y="1189814"/>
              <a:ext cx="0" cy="5472608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090" name="Line 99" hidden="1">
              <a:extLst>
                <a:ext uri="{FF2B5EF4-FFF2-40B4-BE49-F238E27FC236}">
                  <a16:creationId xmlns:a16="http://schemas.microsoft.com/office/drawing/2014/main" xmlns="" id="{53917040-A9E2-4F74-B081-87C36226394C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 rot="5400000" flipH="1">
              <a:off x="4913950" y="-394361"/>
              <a:ext cx="0" cy="8928991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091" name="Line 99" hidden="1">
              <a:extLst>
                <a:ext uri="{FF2B5EF4-FFF2-40B4-BE49-F238E27FC236}">
                  <a16:creationId xmlns:a16="http://schemas.microsoft.com/office/drawing/2014/main" xmlns="" id="{D5A2282F-7AF3-4A1B-90D0-700F1917F673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 rot="5400000" flipH="1">
              <a:off x="4913950" y="-250346"/>
              <a:ext cx="0" cy="8928991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092" name="Line 99" hidden="1">
              <a:extLst>
                <a:ext uri="{FF2B5EF4-FFF2-40B4-BE49-F238E27FC236}">
                  <a16:creationId xmlns:a16="http://schemas.microsoft.com/office/drawing/2014/main" xmlns="" id="{1A1EF097-E08A-4BCA-B7D4-3530D721FE4F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 rot="5400000" flipH="1">
              <a:off x="4913950" y="-106330"/>
              <a:ext cx="0" cy="8928991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093" name="Line 99" hidden="1">
              <a:extLst>
                <a:ext uri="{FF2B5EF4-FFF2-40B4-BE49-F238E27FC236}">
                  <a16:creationId xmlns:a16="http://schemas.microsoft.com/office/drawing/2014/main" xmlns="" id="{E72925AC-43CB-484E-8DFA-D3135961B492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 rot="5400000" flipH="1">
              <a:off x="4913950" y="37686"/>
              <a:ext cx="0" cy="8928991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094" name="Line 99" hidden="1">
              <a:extLst>
                <a:ext uri="{FF2B5EF4-FFF2-40B4-BE49-F238E27FC236}">
                  <a16:creationId xmlns:a16="http://schemas.microsoft.com/office/drawing/2014/main" xmlns="" id="{E5677D7B-7C65-42A0-96EE-7AB40EF40F24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 rot="5400000" flipH="1">
              <a:off x="4913950" y="181702"/>
              <a:ext cx="0" cy="8928991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095" name="Line 99" hidden="1">
              <a:extLst>
                <a:ext uri="{FF2B5EF4-FFF2-40B4-BE49-F238E27FC236}">
                  <a16:creationId xmlns:a16="http://schemas.microsoft.com/office/drawing/2014/main" xmlns="" id="{93177EB5-B003-4C64-B6DB-1E25700AA5DD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 rot="5400000" flipH="1">
              <a:off x="4913950" y="325718"/>
              <a:ext cx="0" cy="8928991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096" name="Line 99" hidden="1">
              <a:extLst>
                <a:ext uri="{FF2B5EF4-FFF2-40B4-BE49-F238E27FC236}">
                  <a16:creationId xmlns:a16="http://schemas.microsoft.com/office/drawing/2014/main" xmlns="" id="{76285285-C5A0-40A2-B274-56FC21523793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 rot="5400000" flipH="1">
              <a:off x="4913950" y="469734"/>
              <a:ext cx="0" cy="8928991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097" name="Line 99" hidden="1">
              <a:extLst>
                <a:ext uri="{FF2B5EF4-FFF2-40B4-BE49-F238E27FC236}">
                  <a16:creationId xmlns:a16="http://schemas.microsoft.com/office/drawing/2014/main" xmlns="" id="{FE1E7A7D-180B-4778-A815-65F6AAD4768B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 rot="5400000" flipH="1">
              <a:off x="4913950" y="613750"/>
              <a:ext cx="0" cy="8928991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098" name="Line 99" hidden="1">
              <a:extLst>
                <a:ext uri="{FF2B5EF4-FFF2-40B4-BE49-F238E27FC236}">
                  <a16:creationId xmlns:a16="http://schemas.microsoft.com/office/drawing/2014/main" xmlns="" id="{A03020FB-A265-4D27-A813-72981206A719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 rot="5400000" flipH="1">
              <a:off x="4913950" y="757766"/>
              <a:ext cx="0" cy="8928991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099" name="Line 99" hidden="1">
              <a:extLst>
                <a:ext uri="{FF2B5EF4-FFF2-40B4-BE49-F238E27FC236}">
                  <a16:creationId xmlns:a16="http://schemas.microsoft.com/office/drawing/2014/main" xmlns="" id="{E3524031-6D35-49AD-A2D4-4902559A1CD5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 rot="5400000" flipH="1">
              <a:off x="4913950" y="901783"/>
              <a:ext cx="0" cy="8928991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100" name="Line 99" hidden="1">
              <a:extLst>
                <a:ext uri="{FF2B5EF4-FFF2-40B4-BE49-F238E27FC236}">
                  <a16:creationId xmlns:a16="http://schemas.microsoft.com/office/drawing/2014/main" xmlns="" id="{71D493FA-2FCF-42BF-9487-D248BF3358A8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 rot="5400000" flipH="1">
              <a:off x="4913950" y="1045798"/>
              <a:ext cx="0" cy="8928991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101" name="Line 99" hidden="1">
              <a:extLst>
                <a:ext uri="{FF2B5EF4-FFF2-40B4-BE49-F238E27FC236}">
                  <a16:creationId xmlns:a16="http://schemas.microsoft.com/office/drawing/2014/main" xmlns="" id="{F936D63C-3827-401D-94DC-7FDB5254D34B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 rot="5400000" flipH="1">
              <a:off x="4913950" y="1189814"/>
              <a:ext cx="0" cy="8928991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102" name="Line 99" hidden="1">
              <a:extLst>
                <a:ext uri="{FF2B5EF4-FFF2-40B4-BE49-F238E27FC236}">
                  <a16:creationId xmlns:a16="http://schemas.microsoft.com/office/drawing/2014/main" xmlns="" id="{508C6932-087F-41E0-9DF2-017731A134D2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 rot="5400000" flipH="1">
              <a:off x="4913950" y="1333830"/>
              <a:ext cx="0" cy="8928991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103" name="Line 99" hidden="1">
              <a:extLst>
                <a:ext uri="{FF2B5EF4-FFF2-40B4-BE49-F238E27FC236}">
                  <a16:creationId xmlns:a16="http://schemas.microsoft.com/office/drawing/2014/main" xmlns="" id="{4D3C6E0C-E572-4B3F-B647-83B5189AF4F1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 rot="5400000" flipH="1">
              <a:off x="4913950" y="1477846"/>
              <a:ext cx="0" cy="8928991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104" name="Line 99" hidden="1">
              <a:extLst>
                <a:ext uri="{FF2B5EF4-FFF2-40B4-BE49-F238E27FC236}">
                  <a16:creationId xmlns:a16="http://schemas.microsoft.com/office/drawing/2014/main" xmlns="" id="{EEE39A1C-F568-434F-8E3E-DF5076D89306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 rot="5400000" flipH="1">
              <a:off x="4913950" y="1621862"/>
              <a:ext cx="0" cy="8928991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105" name="Line 99" hidden="1">
              <a:extLst>
                <a:ext uri="{FF2B5EF4-FFF2-40B4-BE49-F238E27FC236}">
                  <a16:creationId xmlns:a16="http://schemas.microsoft.com/office/drawing/2014/main" xmlns="" id="{EAC1BC2B-B1B0-4F66-B099-32C20D68E0C4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 rot="5400000" flipH="1">
              <a:off x="4913950" y="1765878"/>
              <a:ext cx="0" cy="8928991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106" name="Line 99" hidden="1">
              <a:extLst>
                <a:ext uri="{FF2B5EF4-FFF2-40B4-BE49-F238E27FC236}">
                  <a16:creationId xmlns:a16="http://schemas.microsoft.com/office/drawing/2014/main" xmlns="" id="{43B061DA-ECA6-4455-A4A3-F426EDB7D5C6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 rot="5400000" flipH="1">
              <a:off x="4913950" y="1909894"/>
              <a:ext cx="0" cy="8928991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107" name="Line 99" hidden="1">
              <a:extLst>
                <a:ext uri="{FF2B5EF4-FFF2-40B4-BE49-F238E27FC236}">
                  <a16:creationId xmlns:a16="http://schemas.microsoft.com/office/drawing/2014/main" xmlns="" id="{5F5D3E3F-7076-402E-9AB5-2053729F828C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 rot="5400000" flipH="1">
              <a:off x="4913950" y="2053910"/>
              <a:ext cx="0" cy="8928991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108" name="Line 99" hidden="1">
              <a:extLst>
                <a:ext uri="{FF2B5EF4-FFF2-40B4-BE49-F238E27FC236}">
                  <a16:creationId xmlns:a16="http://schemas.microsoft.com/office/drawing/2014/main" xmlns="" id="{496B2F23-5E38-4182-8D26-DAAFD6C71FFB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 rot="5400000" flipH="1">
              <a:off x="4913950" y="-682394"/>
              <a:ext cx="0" cy="8928991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109" name="Line 99" hidden="1">
              <a:extLst>
                <a:ext uri="{FF2B5EF4-FFF2-40B4-BE49-F238E27FC236}">
                  <a16:creationId xmlns:a16="http://schemas.microsoft.com/office/drawing/2014/main" xmlns="" id="{B7BF18A9-65A1-40F6-B38E-A37C213EA2EE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 rot="5400000" flipH="1">
              <a:off x="4913950" y="-826410"/>
              <a:ext cx="0" cy="8928991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110" name="Line 99" hidden="1">
              <a:extLst>
                <a:ext uri="{FF2B5EF4-FFF2-40B4-BE49-F238E27FC236}">
                  <a16:creationId xmlns:a16="http://schemas.microsoft.com/office/drawing/2014/main" xmlns="" id="{9E82878B-F9A3-452A-A61C-DDA4D785EFE9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 rot="5400000" flipH="1">
              <a:off x="4913950" y="-970425"/>
              <a:ext cx="0" cy="8928991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111" name="Line 99" hidden="1">
              <a:extLst>
                <a:ext uri="{FF2B5EF4-FFF2-40B4-BE49-F238E27FC236}">
                  <a16:creationId xmlns:a16="http://schemas.microsoft.com/office/drawing/2014/main" xmlns="" id="{65AE2158-3785-457D-A81E-3D1F901348AD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 rot="5400000" flipH="1">
              <a:off x="4913950" y="-1114441"/>
              <a:ext cx="0" cy="8928991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112" name="Line 99" hidden="1">
              <a:extLst>
                <a:ext uri="{FF2B5EF4-FFF2-40B4-BE49-F238E27FC236}">
                  <a16:creationId xmlns:a16="http://schemas.microsoft.com/office/drawing/2014/main" xmlns="" id="{FDFF6F3A-960F-4BD4-ABA0-F68345D17B6C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 rot="5400000" flipH="1">
              <a:off x="4913950" y="-1258457"/>
              <a:ext cx="0" cy="8928991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113" name="Line 99" hidden="1">
              <a:extLst>
                <a:ext uri="{FF2B5EF4-FFF2-40B4-BE49-F238E27FC236}">
                  <a16:creationId xmlns:a16="http://schemas.microsoft.com/office/drawing/2014/main" xmlns="" id="{617FE98B-332A-48AF-B010-9DB5B75924B6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 rot="5400000" flipH="1">
              <a:off x="4913950" y="-1402473"/>
              <a:ext cx="0" cy="8928991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114" name="Line 99" hidden="1">
              <a:extLst>
                <a:ext uri="{FF2B5EF4-FFF2-40B4-BE49-F238E27FC236}">
                  <a16:creationId xmlns:a16="http://schemas.microsoft.com/office/drawing/2014/main" xmlns="" id="{B8FC4313-049B-4C50-AD74-8BEB47766D5A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 rot="5400000" flipH="1">
              <a:off x="4913950" y="-1546489"/>
              <a:ext cx="0" cy="8928991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115" name="Line 99" hidden="1">
              <a:extLst>
                <a:ext uri="{FF2B5EF4-FFF2-40B4-BE49-F238E27FC236}">
                  <a16:creationId xmlns:a16="http://schemas.microsoft.com/office/drawing/2014/main" xmlns="" id="{C591DE72-30E5-4810-86CF-721C439D912C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 rot="5400000" flipH="1">
              <a:off x="4913950" y="-1690505"/>
              <a:ext cx="0" cy="8928991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116" name="Line 99" hidden="1">
              <a:extLst>
                <a:ext uri="{FF2B5EF4-FFF2-40B4-BE49-F238E27FC236}">
                  <a16:creationId xmlns:a16="http://schemas.microsoft.com/office/drawing/2014/main" xmlns="" id="{1A0F49B5-A7CB-4E18-BAA8-B3A6B95C1AB0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 rot="5400000" flipH="1">
              <a:off x="4913950" y="-1834521"/>
              <a:ext cx="0" cy="8928991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117" name="Line 99" hidden="1">
              <a:extLst>
                <a:ext uri="{FF2B5EF4-FFF2-40B4-BE49-F238E27FC236}">
                  <a16:creationId xmlns:a16="http://schemas.microsoft.com/office/drawing/2014/main" xmlns="" id="{BDAD20F8-1F90-446E-BCB8-05E66E4C9C88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 rot="5400000" flipH="1">
              <a:off x="4913950" y="-1978537"/>
              <a:ext cx="0" cy="8928991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118" name="Line 99" hidden="1">
              <a:extLst>
                <a:ext uri="{FF2B5EF4-FFF2-40B4-BE49-F238E27FC236}">
                  <a16:creationId xmlns:a16="http://schemas.microsoft.com/office/drawing/2014/main" xmlns="" id="{D21C2FAF-18DC-45EB-A3C1-87DD0FA4568B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 rot="5400000" flipH="1">
              <a:off x="4913951" y="-2122554"/>
              <a:ext cx="0" cy="8928993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119" name="Line 99" hidden="1">
              <a:extLst>
                <a:ext uri="{FF2B5EF4-FFF2-40B4-BE49-F238E27FC236}">
                  <a16:creationId xmlns:a16="http://schemas.microsoft.com/office/drawing/2014/main" xmlns="" id="{3BD27EF6-02DA-4E2C-8E74-28818AB51212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 rot="5400000" flipH="1">
              <a:off x="4913951" y="-2266570"/>
              <a:ext cx="0" cy="8928993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120" name="Line 99" hidden="1">
              <a:extLst>
                <a:ext uri="{FF2B5EF4-FFF2-40B4-BE49-F238E27FC236}">
                  <a16:creationId xmlns:a16="http://schemas.microsoft.com/office/drawing/2014/main" xmlns="" id="{F6CCFFE4-088F-4DE1-88D6-3200EFE654C0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 rot="5400000" flipH="1">
              <a:off x="4913951" y="-2410587"/>
              <a:ext cx="0" cy="8928993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121" name="Line 99" hidden="1">
              <a:extLst>
                <a:ext uri="{FF2B5EF4-FFF2-40B4-BE49-F238E27FC236}">
                  <a16:creationId xmlns:a16="http://schemas.microsoft.com/office/drawing/2014/main" xmlns="" id="{68B8418D-31F1-4717-8459-A7730CEEE616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 rot="5400000" flipH="1">
              <a:off x="4913951" y="-2554603"/>
              <a:ext cx="0" cy="8928993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122" name="Line 99" hidden="1">
              <a:extLst>
                <a:ext uri="{FF2B5EF4-FFF2-40B4-BE49-F238E27FC236}">
                  <a16:creationId xmlns:a16="http://schemas.microsoft.com/office/drawing/2014/main" xmlns="" id="{31E294E9-9F3D-46B7-8DF0-A6BBE3EC9BCB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 rot="5400000" flipH="1">
              <a:off x="4913951" y="-2698619"/>
              <a:ext cx="0" cy="8928993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123" name="Line 99" hidden="1">
              <a:extLst>
                <a:ext uri="{FF2B5EF4-FFF2-40B4-BE49-F238E27FC236}">
                  <a16:creationId xmlns:a16="http://schemas.microsoft.com/office/drawing/2014/main" xmlns="" id="{B81C9EE4-1D4D-4F6D-8156-0AA9572E525B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 rot="5400000" flipH="1">
              <a:off x="4913951" y="-2842635"/>
              <a:ext cx="0" cy="8928993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124" name="Line 99" hidden="1">
              <a:extLst>
                <a:ext uri="{FF2B5EF4-FFF2-40B4-BE49-F238E27FC236}">
                  <a16:creationId xmlns:a16="http://schemas.microsoft.com/office/drawing/2014/main" xmlns="" id="{5D3B4E95-5503-470D-9BD8-52CCF5083495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 rot="5400000" flipH="1">
              <a:off x="4913951" y="-2986651"/>
              <a:ext cx="0" cy="8928993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125" name="Line 99" hidden="1">
              <a:extLst>
                <a:ext uri="{FF2B5EF4-FFF2-40B4-BE49-F238E27FC236}">
                  <a16:creationId xmlns:a16="http://schemas.microsoft.com/office/drawing/2014/main" xmlns="" id="{89AF3D27-C8FB-458C-B5BA-A33FA3A3E7A6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 rot="5400000" flipH="1">
              <a:off x="4913951" y="-3130667"/>
              <a:ext cx="0" cy="8928993"/>
            </a:xfrm>
            <a:prstGeom prst="line">
              <a:avLst/>
            </a:prstGeom>
            <a:noFill/>
            <a:ln w="9525">
              <a:solidFill>
                <a:srgbClr val="EAEAE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126" name="Line 99" hidden="1">
              <a:extLst>
                <a:ext uri="{FF2B5EF4-FFF2-40B4-BE49-F238E27FC236}">
                  <a16:creationId xmlns:a16="http://schemas.microsoft.com/office/drawing/2014/main" xmlns="" id="{3D0B0CF2-ECA6-40A2-B0FC-C8A45489F7E1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>
              <a:off x="4913950" y="1189814"/>
              <a:ext cx="0" cy="5472608"/>
            </a:xfrm>
            <a:prstGeom prst="line">
              <a:avLst/>
            </a:prstGeom>
            <a:noFill/>
            <a:ln w="9525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1127" name="正方形/長方形 336" hidden="1">
              <a:extLst>
                <a:ext uri="{FF2B5EF4-FFF2-40B4-BE49-F238E27FC236}">
                  <a16:creationId xmlns:a16="http://schemas.microsoft.com/office/drawing/2014/main" xmlns="" id="{A5215226-D7EA-4F5E-9156-8C068345DEBD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449454" y="1189814"/>
              <a:ext cx="8928992" cy="5472608"/>
            </a:xfrm>
            <a:prstGeom prst="rect">
              <a:avLst/>
            </a:prstGeom>
            <a:noFill/>
            <a:ln w="9525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defTabSz="987425">
                <a:defRPr kumimoji="1"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50" charset="-128"/>
                </a:defRPr>
              </a:lvl1pPr>
              <a:lvl2pPr marL="742950" indent="-285750" defTabSz="987425">
                <a:defRPr kumimoji="1"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50" charset="-128"/>
                </a:defRPr>
              </a:lvl2pPr>
              <a:lvl3pPr marL="1143000" indent="-228600" defTabSz="987425">
                <a:defRPr kumimoji="1"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50" charset="-128"/>
                </a:defRPr>
              </a:lvl3pPr>
              <a:lvl4pPr marL="1600200" indent="-228600" defTabSz="987425">
                <a:defRPr kumimoji="1"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50" charset="-128"/>
                </a:defRPr>
              </a:lvl4pPr>
              <a:lvl5pPr marL="2057400" indent="-228600" defTabSz="987425">
                <a:defRPr kumimoji="1"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50" charset="-128"/>
                </a:defRPr>
              </a:lvl5pPr>
              <a:lvl6pPr marL="2514600" indent="-228600" defTabSz="987425" fontAlgn="base">
                <a:spcBef>
                  <a:spcPct val="0"/>
                </a:spcBef>
                <a:spcAft>
                  <a:spcPct val="0"/>
                </a:spcAft>
                <a:defRPr kumimoji="1"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50" charset="-128"/>
                </a:defRPr>
              </a:lvl6pPr>
              <a:lvl7pPr marL="2971800" indent="-228600" defTabSz="987425" fontAlgn="base">
                <a:spcBef>
                  <a:spcPct val="0"/>
                </a:spcBef>
                <a:spcAft>
                  <a:spcPct val="0"/>
                </a:spcAft>
                <a:defRPr kumimoji="1"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50" charset="-128"/>
                </a:defRPr>
              </a:lvl7pPr>
              <a:lvl8pPr marL="3429000" indent="-228600" defTabSz="987425" fontAlgn="base">
                <a:spcBef>
                  <a:spcPct val="0"/>
                </a:spcBef>
                <a:spcAft>
                  <a:spcPct val="0"/>
                </a:spcAft>
                <a:defRPr kumimoji="1"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50" charset="-128"/>
                </a:defRPr>
              </a:lvl8pPr>
              <a:lvl9pPr marL="3886200" indent="-228600" defTabSz="987425" fontAlgn="base">
                <a:spcBef>
                  <a:spcPct val="0"/>
                </a:spcBef>
                <a:spcAft>
                  <a:spcPct val="0"/>
                </a:spcAft>
                <a:defRPr kumimoji="1" sz="20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50" charset="-128"/>
                </a:defRPr>
              </a:lvl9pPr>
            </a:lstStyle>
            <a:p>
              <a:pPr eaLnBrk="1" hangingPunct="1"/>
              <a:endParaRPr lang="ja-JP" altLang="en-US" sz="1900"/>
            </a:p>
          </p:txBody>
        </p:sp>
        <p:sp>
          <p:nvSpPr>
            <p:cNvPr id="1128" name="Line 99" hidden="1">
              <a:extLst>
                <a:ext uri="{FF2B5EF4-FFF2-40B4-BE49-F238E27FC236}">
                  <a16:creationId xmlns:a16="http://schemas.microsoft.com/office/drawing/2014/main" xmlns="" id="{2E4C7400-2C90-4839-A70B-7F5735A98B21}"/>
                </a:ext>
              </a:extLst>
            </p:cNvPr>
            <p:cNvSpPr>
              <a:spLocks noChangeShapeType="1"/>
            </p:cNvSpPr>
            <p:nvPr userDrawn="1"/>
          </p:nvSpPr>
          <p:spPr bwMode="auto">
            <a:xfrm rot="5400000" flipH="1">
              <a:off x="4913950" y="-538377"/>
              <a:ext cx="0" cy="8928991"/>
            </a:xfrm>
            <a:prstGeom prst="line">
              <a:avLst/>
            </a:prstGeom>
            <a:noFill/>
            <a:ln w="9525">
              <a:solidFill>
                <a:srgbClr val="C0C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/>
            </a:p>
          </p:txBody>
        </p:sp>
      </p:grpSp>
      <p:sp>
        <p:nvSpPr>
          <p:cNvPr id="341" name="スライド番号プレースホルダ 5">
            <a:extLst>
              <a:ext uri="{FF2B5EF4-FFF2-40B4-BE49-F238E27FC236}">
                <a16:creationId xmlns:a16="http://schemas.microsoft.com/office/drawing/2014/main" xmlns="" id="{DD273D6B-77D8-4FD1-A04D-42CD014B9C8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001250" y="7164388"/>
            <a:ext cx="314325" cy="215900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>
            <a:lvl1pPr algn="r" defTabSz="1043055" eaLnBrk="1" fontAlgn="auto" hangingPunct="1">
              <a:spcBef>
                <a:spcPts val="0"/>
              </a:spcBef>
              <a:spcAft>
                <a:spcPts val="0"/>
              </a:spcAft>
              <a:defRPr sz="1000" smtClean="0">
                <a:solidFill>
                  <a:srgbClr val="000000"/>
                </a:solidFill>
                <a:latin typeface="Arial" panose="020B0604020202020204" pitchFamily="34" charset="0"/>
                <a:ea typeface="ＭＳ Ｐゴシック" pitchFamily="50" charset="-128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5C99C313-9A7A-43BE-AE1F-4BBFBE9A9F0A}" type="slidenum">
              <a:rPr lang="ja-JP" altLang="en-US"/>
              <a:pPr>
                <a:defRPr/>
              </a:pPr>
              <a:t>‹#›</a:t>
            </a:fld>
            <a:endParaRPr lang="ja-JP" altLang="en-US" dirty="0"/>
          </a:p>
        </p:txBody>
      </p:sp>
      <p:sp>
        <p:nvSpPr>
          <p:cNvPr id="1029" name="タイトル プレースホルダ 1">
            <a:extLst>
              <a:ext uri="{FF2B5EF4-FFF2-40B4-BE49-F238E27FC236}">
                <a16:creationId xmlns:a16="http://schemas.microsoft.com/office/drawing/2014/main" xmlns="" id="{9B1E906A-1926-4121-855A-44F49240DDAD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1169988" y="468313"/>
            <a:ext cx="89281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/>
              <a:t>マスタ タイトルの書式設定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78" r:id="rId2"/>
  </p:sldLayoutIdLst>
  <p:hf sldNum="0" hdr="0" dt="0"/>
  <p:txStyles>
    <p:titleStyle>
      <a:lvl1pPr algn="l" defTabSz="1042988" rtl="0" fontAlgn="base">
        <a:spcBef>
          <a:spcPct val="0"/>
        </a:spcBef>
        <a:spcAft>
          <a:spcPct val="0"/>
        </a:spcAft>
        <a:defRPr kumimoji="1" sz="2400" b="1" kern="1200">
          <a:solidFill>
            <a:srgbClr val="000000"/>
          </a:solidFill>
          <a:latin typeface="ＭＳ Ｐゴシック" panose="020B0600070205080204" pitchFamily="50" charset="-128"/>
          <a:ea typeface="ＭＳ Ｐゴシック" panose="020B0600070205080204" pitchFamily="50" charset="-128"/>
          <a:cs typeface="ＭＳ Ｐゴシック" panose="020B0600070205080204" pitchFamily="50" charset="-128"/>
        </a:defRPr>
      </a:lvl1pPr>
      <a:lvl2pPr algn="l" defTabSz="1042988" rtl="0" fontAlgn="base">
        <a:spcBef>
          <a:spcPct val="0"/>
        </a:spcBef>
        <a:spcAft>
          <a:spcPct val="0"/>
        </a:spcAft>
        <a:defRPr kumimoji="1" sz="2400" b="1">
          <a:solidFill>
            <a:srgbClr val="000000"/>
          </a:solidFill>
          <a:latin typeface="ＭＳ Ｐゴシック" panose="020B0600070205080204" pitchFamily="50" charset="-128"/>
          <a:ea typeface="ＭＳ Ｐゴシック" panose="020B0600070205080204" pitchFamily="50" charset="-128"/>
        </a:defRPr>
      </a:lvl2pPr>
      <a:lvl3pPr algn="l" defTabSz="1042988" rtl="0" fontAlgn="base">
        <a:spcBef>
          <a:spcPct val="0"/>
        </a:spcBef>
        <a:spcAft>
          <a:spcPct val="0"/>
        </a:spcAft>
        <a:defRPr kumimoji="1" sz="2400" b="1">
          <a:solidFill>
            <a:srgbClr val="000000"/>
          </a:solidFill>
          <a:latin typeface="ＭＳ Ｐゴシック" panose="020B0600070205080204" pitchFamily="50" charset="-128"/>
          <a:ea typeface="ＭＳ Ｐゴシック" panose="020B0600070205080204" pitchFamily="50" charset="-128"/>
        </a:defRPr>
      </a:lvl3pPr>
      <a:lvl4pPr algn="l" defTabSz="1042988" rtl="0" fontAlgn="base">
        <a:spcBef>
          <a:spcPct val="0"/>
        </a:spcBef>
        <a:spcAft>
          <a:spcPct val="0"/>
        </a:spcAft>
        <a:defRPr kumimoji="1" sz="2400" b="1">
          <a:solidFill>
            <a:srgbClr val="000000"/>
          </a:solidFill>
          <a:latin typeface="ＭＳ Ｐゴシック" panose="020B0600070205080204" pitchFamily="50" charset="-128"/>
          <a:ea typeface="ＭＳ Ｐゴシック" panose="020B0600070205080204" pitchFamily="50" charset="-128"/>
        </a:defRPr>
      </a:lvl4pPr>
      <a:lvl5pPr algn="l" defTabSz="1042988" rtl="0" fontAlgn="base">
        <a:spcBef>
          <a:spcPct val="0"/>
        </a:spcBef>
        <a:spcAft>
          <a:spcPct val="0"/>
        </a:spcAft>
        <a:defRPr kumimoji="1" sz="2400" b="1">
          <a:solidFill>
            <a:srgbClr val="000000"/>
          </a:solidFill>
          <a:latin typeface="ＭＳ Ｐゴシック" panose="020B0600070205080204" pitchFamily="50" charset="-128"/>
          <a:ea typeface="ＭＳ Ｐゴシック" panose="020B0600070205080204" pitchFamily="50" charset="-128"/>
        </a:defRPr>
      </a:lvl5pPr>
      <a:lvl6pPr marL="457200" algn="l" defTabSz="1042988" rtl="0" fontAlgn="base">
        <a:spcBef>
          <a:spcPct val="0"/>
        </a:spcBef>
        <a:spcAft>
          <a:spcPct val="0"/>
        </a:spcAft>
        <a:defRPr kumimoji="1" sz="2400" b="1">
          <a:solidFill>
            <a:srgbClr val="000000"/>
          </a:solidFill>
          <a:latin typeface="ＭＳ Ｐゴシック" panose="020B0600070205080204" pitchFamily="50" charset="-128"/>
          <a:ea typeface="ＭＳ Ｐゴシック" panose="020B0600070205080204" pitchFamily="50" charset="-128"/>
        </a:defRPr>
      </a:lvl6pPr>
      <a:lvl7pPr marL="914400" algn="l" defTabSz="1042988" rtl="0" fontAlgn="base">
        <a:spcBef>
          <a:spcPct val="0"/>
        </a:spcBef>
        <a:spcAft>
          <a:spcPct val="0"/>
        </a:spcAft>
        <a:defRPr kumimoji="1" sz="2400" b="1">
          <a:solidFill>
            <a:srgbClr val="000000"/>
          </a:solidFill>
          <a:latin typeface="ＭＳ Ｐゴシック" panose="020B0600070205080204" pitchFamily="50" charset="-128"/>
          <a:ea typeface="ＭＳ Ｐゴシック" panose="020B0600070205080204" pitchFamily="50" charset="-128"/>
        </a:defRPr>
      </a:lvl7pPr>
      <a:lvl8pPr marL="1371600" algn="l" defTabSz="1042988" rtl="0" fontAlgn="base">
        <a:spcBef>
          <a:spcPct val="0"/>
        </a:spcBef>
        <a:spcAft>
          <a:spcPct val="0"/>
        </a:spcAft>
        <a:defRPr kumimoji="1" sz="2400" b="1">
          <a:solidFill>
            <a:srgbClr val="000000"/>
          </a:solidFill>
          <a:latin typeface="ＭＳ Ｐゴシック" panose="020B0600070205080204" pitchFamily="50" charset="-128"/>
          <a:ea typeface="ＭＳ Ｐゴシック" panose="020B0600070205080204" pitchFamily="50" charset="-128"/>
        </a:defRPr>
      </a:lvl8pPr>
      <a:lvl9pPr marL="1828800" algn="l" defTabSz="1042988" rtl="0" fontAlgn="base">
        <a:spcBef>
          <a:spcPct val="0"/>
        </a:spcBef>
        <a:spcAft>
          <a:spcPct val="0"/>
        </a:spcAft>
        <a:defRPr kumimoji="1" sz="2400" b="1">
          <a:solidFill>
            <a:srgbClr val="000000"/>
          </a:solidFill>
          <a:latin typeface="ＭＳ Ｐゴシック" panose="020B0600070205080204" pitchFamily="50" charset="-128"/>
          <a:ea typeface="ＭＳ Ｐゴシック" panose="020B0600070205080204" pitchFamily="50" charset="-128"/>
        </a:defRPr>
      </a:lvl9pPr>
    </p:titleStyle>
    <p:bodyStyle>
      <a:lvl1pPr algn="l" defTabSz="1042988" rtl="0" fontAlgn="base">
        <a:spcBef>
          <a:spcPct val="20000"/>
        </a:spcBef>
        <a:spcAft>
          <a:spcPct val="0"/>
        </a:spcAft>
        <a:defRPr kumimoji="1" lang="ja-JP" altLang="en-US" sz="2100" b="1" kern="1200">
          <a:solidFill>
            <a:srgbClr val="000000"/>
          </a:solidFill>
          <a:latin typeface="+mn-ea"/>
          <a:ea typeface="+mn-ea"/>
          <a:cs typeface="+mn-cs"/>
        </a:defRPr>
      </a:lvl1pPr>
      <a:lvl2pPr algn="l" defTabSz="1042988" rtl="0" fontAlgn="base">
        <a:spcBef>
          <a:spcPct val="20000"/>
        </a:spcBef>
        <a:spcAft>
          <a:spcPct val="0"/>
        </a:spcAft>
        <a:defRPr kumimoji="1" lang="ja-JP" altLang="en-US" sz="1900" kern="1200">
          <a:solidFill>
            <a:srgbClr val="000000"/>
          </a:solidFill>
          <a:latin typeface="+mn-ea"/>
          <a:ea typeface="+mn-ea"/>
          <a:cs typeface="+mn-cs"/>
        </a:defRPr>
      </a:lvl2pPr>
      <a:lvl3pPr marL="282575" algn="l" defTabSz="1042988" rtl="0" fontAlgn="base">
        <a:spcBef>
          <a:spcPct val="20000"/>
        </a:spcBef>
        <a:spcAft>
          <a:spcPct val="0"/>
        </a:spcAft>
        <a:defRPr kumimoji="1" lang="ja-JP" altLang="en-US" sz="1700" kern="1200">
          <a:solidFill>
            <a:srgbClr val="000000"/>
          </a:solidFill>
          <a:latin typeface="+mn-ea"/>
          <a:ea typeface="+mn-ea"/>
          <a:cs typeface="+mn-cs"/>
        </a:defRPr>
      </a:lvl3pPr>
      <a:lvl4pPr marL="471488" algn="l" defTabSz="1042988" rtl="0" fontAlgn="base">
        <a:spcBef>
          <a:spcPct val="20000"/>
        </a:spcBef>
        <a:spcAft>
          <a:spcPct val="0"/>
        </a:spcAft>
        <a:defRPr kumimoji="1" lang="ja-JP" altLang="en-US" sz="1500" kern="1200">
          <a:solidFill>
            <a:srgbClr val="000000"/>
          </a:solidFill>
          <a:latin typeface="+mn-ea"/>
          <a:ea typeface="+mn-ea"/>
          <a:cs typeface="+mn-cs"/>
        </a:defRPr>
      </a:lvl4pPr>
      <a:lvl5pPr marL="660400" algn="l" defTabSz="1042988" rtl="0" fontAlgn="base">
        <a:spcBef>
          <a:spcPct val="20000"/>
        </a:spcBef>
        <a:spcAft>
          <a:spcPct val="0"/>
        </a:spcAft>
        <a:defRPr kumimoji="1" lang="ja-JP" altLang="en-US" sz="1500" kern="1200">
          <a:solidFill>
            <a:srgbClr val="000000"/>
          </a:solidFill>
          <a:latin typeface="+mn-ea"/>
          <a:ea typeface="+mn-ea"/>
          <a:cs typeface="+mn-cs"/>
        </a:defRPr>
      </a:lvl5pPr>
      <a:lvl6pPr marL="2868401" indent="-260763" algn="l" defTabSz="1043055" rtl="0" eaLnBrk="1" latinLnBrk="0" hangingPunct="1">
        <a:spcBef>
          <a:spcPct val="20000"/>
        </a:spcBef>
        <a:buFont typeface="Arial" pitchFamily="34" charset="0"/>
        <a:buChar char="•"/>
        <a:defRPr kumimoji="1"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389928" indent="-260763" algn="l" defTabSz="1043055" rtl="0" eaLnBrk="1" latinLnBrk="0" hangingPunct="1">
        <a:spcBef>
          <a:spcPct val="20000"/>
        </a:spcBef>
        <a:buFont typeface="Arial" pitchFamily="34" charset="0"/>
        <a:buChar char="•"/>
        <a:defRPr kumimoji="1"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11455" indent="-260763" algn="l" defTabSz="1043055" rtl="0" eaLnBrk="1" latinLnBrk="0" hangingPunct="1">
        <a:spcBef>
          <a:spcPct val="20000"/>
        </a:spcBef>
        <a:buFont typeface="Arial" pitchFamily="34" charset="0"/>
        <a:buChar char="•"/>
        <a:defRPr kumimoji="1"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32982" indent="-260763" algn="l" defTabSz="1043055" rtl="0" eaLnBrk="1" latinLnBrk="0" hangingPunct="1">
        <a:spcBef>
          <a:spcPct val="20000"/>
        </a:spcBef>
        <a:buFont typeface="Arial" pitchFamily="34" charset="0"/>
        <a:buChar char="•"/>
        <a:defRPr kumimoji="1"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1043055" rtl="0" eaLnBrk="1" latinLnBrk="0" hangingPunct="1"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21527" algn="l" defTabSz="1043055" rtl="0" eaLnBrk="1" latinLnBrk="0" hangingPunct="1"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43055" algn="l" defTabSz="1043055" rtl="0" eaLnBrk="1" latinLnBrk="0" hangingPunct="1"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64582" algn="l" defTabSz="1043055" rtl="0" eaLnBrk="1" latinLnBrk="0" hangingPunct="1"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86109" algn="l" defTabSz="1043055" rtl="0" eaLnBrk="1" latinLnBrk="0" hangingPunct="1"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607636" algn="l" defTabSz="1043055" rtl="0" eaLnBrk="1" latinLnBrk="0" hangingPunct="1"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129164" algn="l" defTabSz="1043055" rtl="0" eaLnBrk="1" latinLnBrk="0" hangingPunct="1"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650691" algn="l" defTabSz="1043055" rtl="0" eaLnBrk="1" latinLnBrk="0" hangingPunct="1"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172218" algn="l" defTabSz="1043055" rtl="0" eaLnBrk="1" latinLnBrk="0" hangingPunct="1"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2611" y="396534"/>
            <a:ext cx="6267231" cy="4700423"/>
          </a:xfrm>
          <a:prstGeom prst="rect">
            <a:avLst/>
          </a:prstGeom>
        </p:spPr>
      </p:pic>
      <p:sp>
        <p:nvSpPr>
          <p:cNvPr id="5122" name="サブタイトル 1">
            <a:extLst>
              <a:ext uri="{FF2B5EF4-FFF2-40B4-BE49-F238E27FC236}">
                <a16:creationId xmlns:a16="http://schemas.microsoft.com/office/drawing/2014/main" xmlns="" id="{FD10BC19-AF5D-4AA1-99C7-F1C3583FDCBA}"/>
              </a:ext>
            </a:extLst>
          </p:cNvPr>
          <p:cNvSpPr txBox="1">
            <a:spLocks/>
          </p:cNvSpPr>
          <p:nvPr/>
        </p:nvSpPr>
        <p:spPr bwMode="auto">
          <a:xfrm>
            <a:off x="306140" y="6444927"/>
            <a:ext cx="4320480" cy="7924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b"/>
          <a:lstStyle>
            <a:lvl1pPr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1pPr>
            <a:lvl2pPr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2pPr>
            <a:lvl3pPr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3pPr>
            <a:lvl4pPr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4pPr>
            <a:lvl5pPr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5pPr>
            <a:lvl6pPr marL="2543175" defTabSz="1042988" fontAlgn="base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6pPr>
            <a:lvl7pPr marL="3000375" defTabSz="1042988" fontAlgn="base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7pPr>
            <a:lvl8pPr marL="3457575" defTabSz="1042988" fontAlgn="base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8pPr>
            <a:lvl9pPr marL="3914775" defTabSz="1042988" fontAlgn="base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9pPr>
          </a:lstStyle>
          <a:p>
            <a:pPr eaLnBrk="1" hangingPunct="1">
              <a:spcBef>
                <a:spcPts val="400"/>
              </a:spcBef>
            </a:pPr>
            <a:endParaRPr lang="en-US" altLang="ja-JP" sz="900" dirty="0">
              <a:solidFill>
                <a:srgbClr val="000000"/>
              </a:solidFill>
              <a:latin typeface="ＭＳ Ｐゴシック" panose="020B0600070205080204" pitchFamily="50" charset="-128"/>
            </a:endParaRPr>
          </a:p>
        </p:txBody>
      </p:sp>
      <p:sp>
        <p:nvSpPr>
          <p:cNvPr id="5123" name="サブタイトル 1">
            <a:extLst>
              <a:ext uri="{FF2B5EF4-FFF2-40B4-BE49-F238E27FC236}">
                <a16:creationId xmlns:a16="http://schemas.microsoft.com/office/drawing/2014/main" xmlns="" id="{148B65E7-F0C6-4761-A080-EDE9B1F7BDFF}"/>
              </a:ext>
            </a:extLst>
          </p:cNvPr>
          <p:cNvSpPr txBox="1">
            <a:spLocks/>
          </p:cNvSpPr>
          <p:nvPr/>
        </p:nvSpPr>
        <p:spPr bwMode="auto">
          <a:xfrm>
            <a:off x="593725" y="539749"/>
            <a:ext cx="8567738" cy="11526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1pPr>
            <a:lvl2pPr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2pPr>
            <a:lvl3pPr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3pPr>
            <a:lvl4pPr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4pPr>
            <a:lvl5pPr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5pPr>
            <a:lvl6pPr marL="2543175" defTabSz="1042988" fontAlgn="base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6pPr>
            <a:lvl7pPr marL="3000375" defTabSz="1042988" fontAlgn="base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7pPr>
            <a:lvl8pPr marL="3457575" defTabSz="1042988" fontAlgn="base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8pPr>
            <a:lvl9pPr marL="3914775" defTabSz="1042988" fontAlgn="base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9pPr>
          </a:lstStyle>
          <a:p>
            <a:pPr eaLnBrk="1" hangingPunct="1">
              <a:lnSpc>
                <a:spcPct val="110000"/>
              </a:lnSpc>
              <a:spcAft>
                <a:spcPct val="80000"/>
              </a:spcAft>
            </a:pPr>
            <a:endParaRPr lang="zh-CN" altLang="en-US" sz="1800" dirty="0">
              <a:solidFill>
                <a:srgbClr val="000000"/>
              </a:solidFill>
              <a:latin typeface="ＭＳ Ｐゴシック" panose="020B0600070205080204" pitchFamily="50" charset="-128"/>
            </a:endParaRPr>
          </a:p>
        </p:txBody>
      </p:sp>
      <p:sp>
        <p:nvSpPr>
          <p:cNvPr id="13" name="タイトル 12">
            <a:extLst>
              <a:ext uri="{FF2B5EF4-FFF2-40B4-BE49-F238E27FC236}">
                <a16:creationId xmlns:a16="http://schemas.microsoft.com/office/drawing/2014/main" xmlns="" id="{6119AE90-4EAC-43D7-AD00-83176003C53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2610" y="4860751"/>
            <a:ext cx="6762321" cy="1440160"/>
          </a:xfrm>
          <a:ln w="762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/>
          <a:lstStyle/>
          <a:p>
            <a:pPr algn="ctr" defTabSz="1043055">
              <a:spcAft>
                <a:spcPts val="1800"/>
              </a:spcAft>
              <a:defRPr/>
            </a:pPr>
            <a:r>
              <a:rPr lang="zh-TW" altLang="en-US" sz="8000" b="1" dirty="0" smtClean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日本文化社</a:t>
            </a:r>
            <a:endParaRPr sz="8000" b="1" dirty="0">
              <a:solidFill>
                <a:srgbClr val="00808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125" name="サブタイトル 13">
            <a:extLst>
              <a:ext uri="{FF2B5EF4-FFF2-40B4-BE49-F238E27FC236}">
                <a16:creationId xmlns:a16="http://schemas.microsoft.com/office/drawing/2014/main" xmlns="" id="{C32EA1DA-50A8-4D54-89A1-7FA29F5531DA}"/>
              </a:ext>
            </a:extLst>
          </p:cNvPr>
          <p:cNvSpPr>
            <a:spLocks noGrp="1"/>
          </p:cNvSpPr>
          <p:nvPr>
            <p:ph type="subTitle" idx="1"/>
          </p:nvPr>
        </p:nvSpPr>
        <p:spPr bwMode="auto">
          <a:xfrm>
            <a:off x="1177934" y="6403192"/>
            <a:ext cx="5256584" cy="7920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zh-TW" altLang="en-US" sz="6000" dirty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社團</a:t>
            </a:r>
            <a:r>
              <a:rPr lang="zh-TW" altLang="en-US" sz="6000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成果</a:t>
            </a:r>
            <a:r>
              <a:rPr lang="en-US" altLang="zh-TW" sz="6000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PPT</a:t>
            </a:r>
            <a:endParaRPr sz="6000" dirty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5125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169988" y="180231"/>
            <a:ext cx="3456632" cy="936104"/>
          </a:xfrm>
        </p:spPr>
        <p:txBody>
          <a:bodyPr/>
          <a:lstStyle/>
          <a:p>
            <a:r>
              <a:rPr lang="zh-TW" altLang="en-US" sz="5400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水信玄餅</a:t>
            </a:r>
            <a:endParaRPr lang="zh-TW" altLang="en-US" sz="54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2204" y="1281019"/>
            <a:ext cx="2664183" cy="2950720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2604" y="324554"/>
            <a:ext cx="5209580" cy="3907185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80" b="6899"/>
          <a:stretch/>
        </p:blipFill>
        <p:spPr>
          <a:xfrm>
            <a:off x="378148" y="4500711"/>
            <a:ext cx="4537505" cy="2808312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39" t="4979" r="5405" b="23664"/>
          <a:stretch/>
        </p:blipFill>
        <p:spPr>
          <a:xfrm>
            <a:off x="5130676" y="3996655"/>
            <a:ext cx="5256584" cy="309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6274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280" r="29365"/>
          <a:stretch/>
        </p:blipFill>
        <p:spPr>
          <a:xfrm>
            <a:off x="895322" y="419231"/>
            <a:ext cx="5056820" cy="4441520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904"/>
          <a:stretch/>
        </p:blipFill>
        <p:spPr>
          <a:xfrm rot="921972">
            <a:off x="2908595" y="3778531"/>
            <a:ext cx="5903361" cy="3590546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668"/>
          <a:stretch/>
        </p:blipFill>
        <p:spPr>
          <a:xfrm rot="20839004">
            <a:off x="6717102" y="1298777"/>
            <a:ext cx="2644332" cy="2938081"/>
          </a:xfrm>
          <a:prstGeom prst="rect">
            <a:avLst/>
          </a:prstGeom>
        </p:spPr>
      </p:pic>
      <p:sp>
        <p:nvSpPr>
          <p:cNvPr id="7" name="標題 13"/>
          <p:cNvSpPr>
            <a:spLocks noGrp="1"/>
          </p:cNvSpPr>
          <p:nvPr>
            <p:ph type="title"/>
          </p:nvPr>
        </p:nvSpPr>
        <p:spPr>
          <a:xfrm>
            <a:off x="6700592" y="426018"/>
            <a:ext cx="3186460" cy="431800"/>
          </a:xfrm>
        </p:spPr>
        <p:txBody>
          <a:bodyPr/>
          <a:lstStyle/>
          <a:p>
            <a:r>
              <a:rPr lang="zh-TW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日式水羊羹製作</a:t>
            </a:r>
            <a:endParaRPr lang="zh-TW" alt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11346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19" b="7595"/>
          <a:stretch/>
        </p:blipFill>
        <p:spPr>
          <a:xfrm>
            <a:off x="3690516" y="396255"/>
            <a:ext cx="6649740" cy="4248473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707"/>
          <a:stretch/>
        </p:blipFill>
        <p:spPr>
          <a:xfrm rot="21025091">
            <a:off x="494933" y="3742294"/>
            <a:ext cx="5793457" cy="3619153"/>
          </a:xfrm>
          <a:prstGeom prst="rect">
            <a:avLst/>
          </a:prstGeom>
        </p:spPr>
      </p:pic>
      <p:sp>
        <p:nvSpPr>
          <p:cNvPr id="14" name="標題 13"/>
          <p:cNvSpPr>
            <a:spLocks noGrp="1"/>
          </p:cNvSpPr>
          <p:nvPr>
            <p:ph type="title"/>
          </p:nvPr>
        </p:nvSpPr>
        <p:spPr>
          <a:xfrm>
            <a:off x="205153" y="1692399"/>
            <a:ext cx="6120682" cy="1232923"/>
          </a:xfrm>
        </p:spPr>
        <p:txBody>
          <a:bodyPr/>
          <a:lstStyle/>
          <a:p>
            <a:r>
              <a:rPr lang="zh-TW" altLang="en-US" sz="60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日式水繪馬製作</a:t>
            </a:r>
            <a:endParaRPr lang="zh-TW" altLang="en-US" sz="6000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587934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377285" y="972319"/>
            <a:ext cx="6048672" cy="1152128"/>
          </a:xfrm>
        </p:spPr>
        <p:txBody>
          <a:bodyPr/>
          <a:lstStyle/>
          <a:p>
            <a:r>
              <a:rPr lang="zh-TW" altLang="en-US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梅花御守製作</a:t>
            </a:r>
            <a:endParaRPr lang="zh-TW" altLang="en-US" sz="5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97627">
            <a:off x="416534" y="3099014"/>
            <a:ext cx="4804600" cy="3603450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99" r="25083" b="29608"/>
          <a:stretch/>
        </p:blipFill>
        <p:spPr>
          <a:xfrm>
            <a:off x="5778748" y="972319"/>
            <a:ext cx="4104457" cy="6191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5585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646926" y="264119"/>
            <a:ext cx="5139934" cy="924224"/>
          </a:xfrm>
        </p:spPr>
        <p:txBody>
          <a:bodyPr/>
          <a:lstStyle/>
          <a:p>
            <a:r>
              <a:rPr lang="zh-TW" altLang="en-US" sz="4400" dirty="0" smtClean="0">
                <a:solidFill>
                  <a:srgbClr val="FF0000"/>
                </a:solidFill>
              </a:rPr>
              <a:t>日式和果子製作</a:t>
            </a:r>
            <a:endParaRPr lang="zh-TW" altLang="en-US" sz="4400" dirty="0">
              <a:solidFill>
                <a:srgbClr val="FF0000"/>
              </a:solidFill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195"/>
          <a:stretch/>
        </p:blipFill>
        <p:spPr>
          <a:xfrm>
            <a:off x="5850755" y="1332359"/>
            <a:ext cx="4648867" cy="4698764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156" y="3060551"/>
            <a:ext cx="5328592" cy="3996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2149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487607" y="180231"/>
            <a:ext cx="5184576" cy="1152128"/>
          </a:xfrm>
        </p:spPr>
        <p:txBody>
          <a:bodyPr/>
          <a:lstStyle/>
          <a:p>
            <a:r>
              <a:rPr lang="zh-TW" altLang="en-US" sz="6000" dirty="0" smtClean="0"/>
              <a:t>聖誕糖霜餅乾</a:t>
            </a:r>
            <a:endParaRPr lang="zh-TW" altLang="en-US" sz="6000" dirty="0"/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94" r="5219"/>
          <a:stretch/>
        </p:blipFill>
        <p:spPr>
          <a:xfrm>
            <a:off x="234132" y="3485242"/>
            <a:ext cx="5370046" cy="3743897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5399" y="1466057"/>
            <a:ext cx="5113569" cy="3835177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4"/>
          <a:srcRect l="11298" r="15276" b="12738"/>
          <a:stretch/>
        </p:blipFill>
        <p:spPr>
          <a:xfrm>
            <a:off x="738188" y="1423436"/>
            <a:ext cx="2592288" cy="2311496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29" t="11435" r="12419" b="11375"/>
          <a:stretch/>
        </p:blipFill>
        <p:spPr>
          <a:xfrm>
            <a:off x="5604178" y="5301234"/>
            <a:ext cx="2592288" cy="2106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6131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" t="-1" b="10275"/>
          <a:stretch/>
        </p:blipFill>
        <p:spPr>
          <a:xfrm>
            <a:off x="4698628" y="900311"/>
            <a:ext cx="5705086" cy="3947801"/>
          </a:xfrm>
          <a:prstGeom prst="rect">
            <a:avLst/>
          </a:prstGeom>
        </p:spPr>
      </p:pic>
      <p:pic>
        <p:nvPicPr>
          <p:cNvPr id="9" name="圖片 8"/>
          <p:cNvPicPr>
            <a:picLocks noChangeAspect="1"/>
          </p:cNvPicPr>
          <p:nvPr/>
        </p:nvPicPr>
        <p:blipFill rotWithShape="1">
          <a:blip r:embed="rId3"/>
          <a:srcRect t="7105"/>
          <a:stretch/>
        </p:blipFill>
        <p:spPr>
          <a:xfrm>
            <a:off x="819413" y="629579"/>
            <a:ext cx="3208760" cy="3968282"/>
          </a:xfrm>
          <a:prstGeom prst="rect">
            <a:avLst/>
          </a:prstGeom>
        </p:spPr>
      </p:pic>
      <p:sp>
        <p:nvSpPr>
          <p:cNvPr id="4" name="標題 3"/>
          <p:cNvSpPr>
            <a:spLocks noGrp="1"/>
          </p:cNvSpPr>
          <p:nvPr>
            <p:ph type="title"/>
          </p:nvPr>
        </p:nvSpPr>
        <p:spPr>
          <a:xfrm>
            <a:off x="2023824" y="-61138"/>
            <a:ext cx="4752528" cy="961449"/>
          </a:xfrm>
        </p:spPr>
        <p:txBody>
          <a:bodyPr/>
          <a:lstStyle/>
          <a:p>
            <a:r>
              <a:rPr lang="zh-TW" altLang="en-US" sz="5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日本浴衣體驗</a:t>
            </a:r>
            <a:endParaRPr lang="zh-TW" altLang="en-US" sz="5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12" t="4978" r="7900" b="3751"/>
          <a:stretch/>
        </p:blipFill>
        <p:spPr>
          <a:xfrm>
            <a:off x="974918" y="3563623"/>
            <a:ext cx="4489737" cy="3685606"/>
          </a:xfrm>
          <a:prstGeom prst="rect">
            <a:avLst/>
          </a:prstGeom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0683" y="3420099"/>
            <a:ext cx="2979490" cy="3972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910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副標題 1"/>
          <p:cNvSpPr>
            <a:spLocks noGrp="1"/>
          </p:cNvSpPr>
          <p:nvPr>
            <p:ph type="subTitle" idx="1"/>
          </p:nvPr>
        </p:nvSpPr>
        <p:spPr>
          <a:xfrm>
            <a:off x="522164" y="468263"/>
            <a:ext cx="5832648" cy="864096"/>
          </a:xfrm>
        </p:spPr>
        <p:txBody>
          <a:bodyPr/>
          <a:lstStyle/>
          <a:p>
            <a:r>
              <a:rPr lang="zh-TW" altLang="en-US" sz="4800" dirty="0" smtClean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日式大福製作體驗</a:t>
            </a:r>
            <a:endParaRPr lang="zh-TW" altLang="en-US" sz="4800" dirty="0">
              <a:solidFill>
                <a:srgbClr val="00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521"/>
          <a:stretch/>
        </p:blipFill>
        <p:spPr>
          <a:xfrm>
            <a:off x="432492" y="1620391"/>
            <a:ext cx="5285080" cy="3348583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39" b="14426"/>
          <a:stretch/>
        </p:blipFill>
        <p:spPr>
          <a:xfrm>
            <a:off x="4122564" y="3996655"/>
            <a:ext cx="5497612" cy="3312369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77" t="7238" r="22634" b="1"/>
          <a:stretch/>
        </p:blipFill>
        <p:spPr>
          <a:xfrm>
            <a:off x="522164" y="4937598"/>
            <a:ext cx="2232249" cy="2434595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66" r="11634" b="19871"/>
          <a:stretch/>
        </p:blipFill>
        <p:spPr>
          <a:xfrm>
            <a:off x="6066780" y="1620391"/>
            <a:ext cx="3668735" cy="2088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3965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674292" y="176351"/>
            <a:ext cx="5112568" cy="1152128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TW" altLang="en-US" sz="5400" dirty="0" smtClean="0">
                <a:solidFill>
                  <a:srgbClr val="0099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日式銅鑼燒製作</a:t>
            </a:r>
            <a:r>
              <a:rPr lang="ja-JP" altLang="en-US" sz="4800" dirty="0" smtClean="0">
                <a:solidFill>
                  <a:srgbClr val="0099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　　</a:t>
            </a:r>
            <a:endParaRPr lang="zh-TW" altLang="en-US" sz="36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312" r="1687"/>
          <a:stretch/>
        </p:blipFill>
        <p:spPr>
          <a:xfrm>
            <a:off x="162124" y="1328479"/>
            <a:ext cx="5593623" cy="3187105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01" r="6806"/>
          <a:stretch/>
        </p:blipFill>
        <p:spPr>
          <a:xfrm>
            <a:off x="5130676" y="4162749"/>
            <a:ext cx="4497108" cy="3307871"/>
          </a:xfrm>
          <a:prstGeom prst="rect">
            <a:avLst/>
          </a:prstGeom>
        </p:spPr>
      </p:pic>
      <p:pic>
        <p:nvPicPr>
          <p:cNvPr id="8" name="圖片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41" r="8097" b="15716"/>
          <a:stretch/>
        </p:blipFill>
        <p:spPr>
          <a:xfrm>
            <a:off x="6786860" y="663383"/>
            <a:ext cx="3051498" cy="3499366"/>
          </a:xfrm>
          <a:prstGeom prst="rect">
            <a:avLst/>
          </a:prstGeom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245" y="4515584"/>
            <a:ext cx="3816706" cy="2862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9286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362924" y="180231"/>
            <a:ext cx="1728192" cy="1080120"/>
          </a:xfrm>
        </p:spPr>
        <p:txBody>
          <a:bodyPr/>
          <a:lstStyle/>
          <a:p>
            <a:r>
              <a:rPr lang="zh-TW" altLang="en-US" sz="6000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看</a:t>
            </a:r>
            <a:r>
              <a:rPr lang="en-US" altLang="zh-TW" sz="6000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〜</a:t>
            </a:r>
            <a:endParaRPr lang="zh-TW" altLang="en-US" sz="60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8428" y="1855837"/>
            <a:ext cx="6911876" cy="5183907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1887001" y="350639"/>
            <a:ext cx="95410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6000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感</a:t>
            </a:r>
            <a:endParaRPr lang="zh-TW" altLang="en-US" sz="6000" dirty="0"/>
          </a:p>
        </p:txBody>
      </p:sp>
      <p:sp>
        <p:nvSpPr>
          <p:cNvPr id="5" name="矩形 4"/>
          <p:cNvSpPr/>
          <p:nvPr/>
        </p:nvSpPr>
        <p:spPr>
          <a:xfrm>
            <a:off x="2905608" y="350639"/>
            <a:ext cx="95410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6000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謝</a:t>
            </a:r>
            <a:endParaRPr lang="zh-TW" altLang="en-US" sz="6000" dirty="0"/>
          </a:p>
        </p:txBody>
      </p:sp>
      <p:sp>
        <p:nvSpPr>
          <p:cNvPr id="6" name="矩形 5"/>
          <p:cNvSpPr/>
          <p:nvPr/>
        </p:nvSpPr>
        <p:spPr>
          <a:xfrm>
            <a:off x="3957556" y="341512"/>
            <a:ext cx="95410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6000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您</a:t>
            </a:r>
            <a:endParaRPr lang="zh-TW" altLang="en-US" sz="6000" dirty="0"/>
          </a:p>
        </p:txBody>
      </p:sp>
      <p:sp>
        <p:nvSpPr>
          <p:cNvPr id="7" name="矩形 6"/>
          <p:cNvSpPr/>
          <p:nvPr/>
        </p:nvSpPr>
        <p:spPr>
          <a:xfrm>
            <a:off x="5040663" y="341513"/>
            <a:ext cx="95410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6000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的</a:t>
            </a:r>
            <a:endParaRPr lang="zh-TW" altLang="en-US" sz="6000" dirty="0"/>
          </a:p>
        </p:txBody>
      </p:sp>
      <p:sp>
        <p:nvSpPr>
          <p:cNvPr id="8" name="矩形 7"/>
          <p:cNvSpPr/>
          <p:nvPr/>
        </p:nvSpPr>
        <p:spPr>
          <a:xfrm>
            <a:off x="5994770" y="341514"/>
            <a:ext cx="95410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6000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觀</a:t>
            </a:r>
            <a:endParaRPr lang="zh-TW" altLang="en-US" sz="6000" dirty="0"/>
          </a:p>
        </p:txBody>
      </p:sp>
    </p:spTree>
    <p:extLst>
      <p:ext uri="{BB962C8B-B14F-4D97-AF65-F5344CB8AC3E}">
        <p14:creationId xmlns:p14="http://schemas.microsoft.com/office/powerpoint/2010/main" val="38204648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  <p:bldP spid="8" grpId="0"/>
    </p:bldLst>
  </p:timing>
</p:sld>
</file>

<file path=ppt/theme/theme1.xml><?xml version="1.0" encoding="utf-8"?>
<a:theme xmlns:a="http://schemas.openxmlformats.org/drawingml/2006/main" name="6_オリジナルテンプレー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E8E8E8"/>
        </a:solidFill>
        <a:ln w="9525">
          <a:noFill/>
        </a:ln>
        <a:effectLst/>
      </a:spPr>
      <a:bodyPr rot="0" spcFirstLastPara="0" vertOverflow="overflow" horzOverflow="overflow" vert="horz" wrap="square" lIns="144000" tIns="0" rIns="144000" bIns="2520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kumimoji="1" sz="1400" dirty="0" smtClean="0">
            <a:solidFill>
              <a:schemeClr val="tx1"/>
            </a:solidFill>
            <a:latin typeface="HGPｺﾞｼｯｸM" panose="020B0600000000000000" pitchFamily="50" charset="-128"/>
            <a:ea typeface="HGPｺﾞｼｯｸM" panose="020B0600000000000000" pitchFamily="50" charset="-128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 anchor="t">
        <a:noAutofit/>
      </a:bodyPr>
      <a:lstStyle>
        <a:defPPr algn="just" rtl="0" fontAlgn="base">
          <a:lnSpc>
            <a:spcPct val="125000"/>
          </a:lnSpc>
          <a:spcBef>
            <a:spcPct val="0"/>
          </a:spcBef>
          <a:spcAft>
            <a:spcPct val="0"/>
          </a:spcAft>
          <a:defRPr kumimoji="1" sz="1400" kern="1200" smtClean="0">
            <a:solidFill>
              <a:srgbClr val="000000"/>
            </a:solidFill>
            <a:latin typeface="ＭＳ Ｐゴシック" panose="020B0600070205080204" pitchFamily="50" charset="-128"/>
            <a:ea typeface="ＭＳ Ｐゴシック" panose="020B0600070205080204" pitchFamily="50" charset="-128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ホワイ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55</Words>
  <Application>Microsoft Office PowerPoint</Application>
  <PresentationFormat>自訂</PresentationFormat>
  <Paragraphs>18</Paragraphs>
  <Slides>11</Slides>
  <Notes>1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11</vt:i4>
      </vt:variant>
    </vt:vector>
  </HeadingPairs>
  <TitlesOfParts>
    <vt:vector size="17" baseType="lpstr">
      <vt:lpstr>微軟正黑體</vt:lpstr>
      <vt:lpstr>Calibri</vt:lpstr>
      <vt:lpstr>Arial</vt:lpstr>
      <vt:lpstr>MS PGothic</vt:lpstr>
      <vt:lpstr>HGP創英角ｺﾞｼｯｸUB</vt:lpstr>
      <vt:lpstr>6_オリジナルテンプレート</vt:lpstr>
      <vt:lpstr>日本文化社</vt:lpstr>
      <vt:lpstr>水信玄餅</vt:lpstr>
      <vt:lpstr>日式水羊羹製作</vt:lpstr>
      <vt:lpstr>日式水繪馬製作</vt:lpstr>
      <vt:lpstr>梅花御守製作</vt:lpstr>
      <vt:lpstr>日式和果子製作</vt:lpstr>
      <vt:lpstr>聖誕糖霜餅乾</vt:lpstr>
      <vt:lpstr>日本浴衣體驗</vt:lpstr>
      <vt:lpstr>PowerPoint 簡報</vt:lpstr>
      <vt:lpstr>日式銅鑼燒製作　　</vt:lpstr>
      <vt:lpstr>看〜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2008-11-17T05:18:55Z</dcterms:created>
  <dcterms:modified xsi:type="dcterms:W3CDTF">2021-07-12T07:56:22Z</dcterms:modified>
</cp:coreProperties>
</file>