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6" r:id="rId1"/>
    <p:sldMasterId id="2147483667" r:id="rId2"/>
  </p:sldMasterIdLst>
  <p:notesMasterIdLst>
    <p:notesMasterId r:id="rId1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  <p15:guide id="3" pos="384">
          <p15:clr>
            <a:srgbClr val="A4A3A4"/>
          </p15:clr>
        </p15:guide>
        <p15:guide id="4" pos="600">
          <p15:clr>
            <a:srgbClr val="A4A3A4"/>
          </p15:clr>
        </p15:guide>
        <p15:guide id="5" pos="7296">
          <p15:clr>
            <a:srgbClr val="A4A3A4"/>
          </p15:clr>
        </p15:guide>
        <p15:guide id="6" pos="7080">
          <p15:clr>
            <a:srgbClr val="A4A3A4"/>
          </p15:clr>
        </p15:guide>
        <p15:guide id="7" orient="horz" pos="912">
          <p15:clr>
            <a:srgbClr val="A4A3A4"/>
          </p15:clr>
        </p15:guide>
        <p15:guide id="8" orient="horz" pos="3888">
          <p15:clr>
            <a:srgbClr val="A4A3A4"/>
          </p15:clr>
        </p15:guide>
        <p15:guide id="9" orient="horz" pos="1272">
          <p15:clr>
            <a:srgbClr val="A4A3A4"/>
          </p15:clr>
        </p15:guide>
        <p15:guide id="10" pos="6984">
          <p15:clr>
            <a:srgbClr val="A4A3A4"/>
          </p15:clr>
        </p15:guide>
        <p15:guide id="11" orient="horz" pos="199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>
        <p:guide orient="horz" pos="2160"/>
        <p:guide pos="3840"/>
        <p:guide pos="384"/>
        <p:guide pos="600"/>
        <p:guide pos="7296"/>
        <p:guide pos="7080"/>
        <p:guide orient="horz" pos="912"/>
        <p:guide orient="horz" pos="3888"/>
        <p:guide orient="horz" pos="1272"/>
        <p:guide pos="6984"/>
        <p:guide orient="horz" pos="199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5" name="Google Shape;95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dceba9e8f5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1" name="Google Shape;101;gdceba9e8f5_0_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dceba9e8f5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0" name="Google Shape;110;gdceba9e8f5_0_5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dceba9e8f5_0_7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18" name="Google Shape;118;gdceba9e8f5_0_7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dceba9e8f5_0_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7" name="Google Shape;127;gdceba9e8f5_0_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5" name="Google Shape;135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dceba9e8f5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5" name="Google Shape;145;gdceba9e8f5_0_3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ews Image 4">
  <p:cSld name="News Image 4"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Google Shape;11;p2"/>
          <p:cNvSpPr>
            <a:spLocks noGrp="1"/>
          </p:cNvSpPr>
          <p:nvPr>
            <p:ph type="pic" idx="2"/>
          </p:nvPr>
        </p:nvSpPr>
        <p:spPr>
          <a:xfrm>
            <a:off x="935725" y="4058717"/>
            <a:ext cx="2286000" cy="1828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2"/>
          <p:cNvSpPr>
            <a:spLocks noGrp="1"/>
          </p:cNvSpPr>
          <p:nvPr>
            <p:ph type="pic" idx="3"/>
          </p:nvPr>
        </p:nvSpPr>
        <p:spPr>
          <a:xfrm>
            <a:off x="3613908" y="4058717"/>
            <a:ext cx="2286000" cy="1828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2"/>
          <p:cNvSpPr>
            <a:spLocks noGrp="1"/>
          </p:cNvSpPr>
          <p:nvPr>
            <p:ph type="pic" idx="4"/>
          </p:nvPr>
        </p:nvSpPr>
        <p:spPr>
          <a:xfrm>
            <a:off x="6292091" y="4058717"/>
            <a:ext cx="2286000" cy="1828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>
            <a:spLocks noGrp="1"/>
          </p:cNvSpPr>
          <p:nvPr>
            <p:ph type="pic" idx="5"/>
          </p:nvPr>
        </p:nvSpPr>
        <p:spPr>
          <a:xfrm>
            <a:off x="8970274" y="4058717"/>
            <a:ext cx="2286000" cy="1828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>
  <p:cSld name="Blank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>
  <p:cSld name="Comparison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>
            <a:spLocks noGrp="1"/>
          </p:cNvSpPr>
          <p:nvPr>
            <p:ph type="pic" idx="2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8" name="Google Shape;18;p4"/>
          <p:cNvSpPr>
            <a:spLocks noGrp="1"/>
          </p:cNvSpPr>
          <p:nvPr>
            <p:ph type="pic" idx="3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ur Image">
  <p:cSld name="Four Imag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>
            <a:spLocks noGrp="1"/>
          </p:cNvSpPr>
          <p:nvPr>
            <p:ph type="pic" idx="2"/>
          </p:nvPr>
        </p:nvSpPr>
        <p:spPr>
          <a:xfrm>
            <a:off x="1786759" y="2365265"/>
            <a:ext cx="1828800" cy="1828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2" name="Google Shape;22;p6"/>
          <p:cNvSpPr>
            <a:spLocks noGrp="1"/>
          </p:cNvSpPr>
          <p:nvPr>
            <p:ph type="pic" idx="3"/>
          </p:nvPr>
        </p:nvSpPr>
        <p:spPr>
          <a:xfrm>
            <a:off x="4035973" y="2365265"/>
            <a:ext cx="1828800" cy="1828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3" name="Google Shape;23;p6"/>
          <p:cNvSpPr>
            <a:spLocks noGrp="1"/>
          </p:cNvSpPr>
          <p:nvPr>
            <p:ph type="pic" idx="4"/>
          </p:nvPr>
        </p:nvSpPr>
        <p:spPr>
          <a:xfrm>
            <a:off x="6285187" y="2365265"/>
            <a:ext cx="1828800" cy="1828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4" name="Google Shape;24;p6"/>
          <p:cNvSpPr>
            <a:spLocks noGrp="1"/>
          </p:cNvSpPr>
          <p:nvPr>
            <p:ph type="pic" idx="5"/>
          </p:nvPr>
        </p:nvSpPr>
        <p:spPr>
          <a:xfrm>
            <a:off x="8534401" y="2365265"/>
            <a:ext cx="1828800" cy="1828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ull Image">
  <p:cSld name="Full Imag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am Work #1">
  <p:cSld name="Team Work #1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>
            <a:spLocks noGrp="1"/>
          </p:cNvSpPr>
          <p:nvPr>
            <p:ph type="pic" idx="2"/>
          </p:nvPr>
        </p:nvSpPr>
        <p:spPr>
          <a:xfrm rot="434797">
            <a:off x="1198267" y="2019299"/>
            <a:ext cx="1828800" cy="1828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9" name="Google Shape;29;p8"/>
          <p:cNvSpPr>
            <a:spLocks noGrp="1"/>
          </p:cNvSpPr>
          <p:nvPr>
            <p:ph type="pic" idx="3"/>
          </p:nvPr>
        </p:nvSpPr>
        <p:spPr>
          <a:xfrm rot="434797">
            <a:off x="6414869" y="2030510"/>
            <a:ext cx="1828800" cy="1828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0" name="Google Shape;30;p8"/>
          <p:cNvSpPr>
            <a:spLocks noGrp="1"/>
          </p:cNvSpPr>
          <p:nvPr>
            <p:ph type="pic" idx="4"/>
          </p:nvPr>
        </p:nvSpPr>
        <p:spPr>
          <a:xfrm rot="434797">
            <a:off x="1195986" y="4329978"/>
            <a:ext cx="1828800" cy="1828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1" name="Google Shape;31;p8"/>
          <p:cNvSpPr>
            <a:spLocks noGrp="1"/>
          </p:cNvSpPr>
          <p:nvPr>
            <p:ph type="pic" idx="5"/>
          </p:nvPr>
        </p:nvSpPr>
        <p:spPr>
          <a:xfrm rot="434797">
            <a:off x="6421733" y="4345750"/>
            <a:ext cx="1828800" cy="182880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am Work #2">
  <p:cSld name="Team Work #2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>
            <a:spLocks noGrp="1"/>
          </p:cNvSpPr>
          <p:nvPr>
            <p:ph type="pic" idx="2"/>
          </p:nvPr>
        </p:nvSpPr>
        <p:spPr>
          <a:xfrm>
            <a:off x="875808" y="2370939"/>
            <a:ext cx="1408176" cy="140817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4" name="Google Shape;34;p9"/>
          <p:cNvSpPr>
            <a:spLocks noGrp="1"/>
          </p:cNvSpPr>
          <p:nvPr>
            <p:ph type="pic" idx="3"/>
          </p:nvPr>
        </p:nvSpPr>
        <p:spPr>
          <a:xfrm>
            <a:off x="2693976" y="2370939"/>
            <a:ext cx="1408176" cy="140817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5" name="Google Shape;35;p9"/>
          <p:cNvSpPr>
            <a:spLocks noGrp="1"/>
          </p:cNvSpPr>
          <p:nvPr>
            <p:ph type="pic" idx="4"/>
          </p:nvPr>
        </p:nvSpPr>
        <p:spPr>
          <a:xfrm>
            <a:off x="4512144" y="2370939"/>
            <a:ext cx="1408176" cy="140817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6" name="Google Shape;36;p9"/>
          <p:cNvSpPr>
            <a:spLocks noGrp="1"/>
          </p:cNvSpPr>
          <p:nvPr>
            <p:ph type="pic" idx="5"/>
          </p:nvPr>
        </p:nvSpPr>
        <p:spPr>
          <a:xfrm>
            <a:off x="6330312" y="2370939"/>
            <a:ext cx="1408176" cy="140817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7" name="Google Shape;37;p9"/>
          <p:cNvSpPr>
            <a:spLocks noGrp="1"/>
          </p:cNvSpPr>
          <p:nvPr>
            <p:ph type="pic" idx="6"/>
          </p:nvPr>
        </p:nvSpPr>
        <p:spPr>
          <a:xfrm>
            <a:off x="8148480" y="2370939"/>
            <a:ext cx="1408176" cy="140817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38" name="Google Shape;38;p9"/>
          <p:cNvSpPr>
            <a:spLocks noGrp="1"/>
          </p:cNvSpPr>
          <p:nvPr>
            <p:ph type="pic" idx="7"/>
          </p:nvPr>
        </p:nvSpPr>
        <p:spPr>
          <a:xfrm>
            <a:off x="9886750" y="2370939"/>
            <a:ext cx="1408176" cy="1408176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am Work #3">
  <p:cSld name="Team Work #3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0"/>
          <p:cNvSpPr>
            <a:spLocks noGrp="1"/>
          </p:cNvSpPr>
          <p:nvPr>
            <p:ph type="pic" idx="2"/>
          </p:nvPr>
        </p:nvSpPr>
        <p:spPr>
          <a:xfrm>
            <a:off x="1065287" y="2359541"/>
            <a:ext cx="1728216" cy="1728216"/>
          </a:xfrm>
          <a:prstGeom prst="foldedCorner">
            <a:avLst>
              <a:gd name="adj" fmla="val 16667"/>
            </a:avLst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1" name="Google Shape;41;p10"/>
          <p:cNvSpPr>
            <a:spLocks noGrp="1"/>
          </p:cNvSpPr>
          <p:nvPr>
            <p:ph type="pic" idx="3"/>
          </p:nvPr>
        </p:nvSpPr>
        <p:spPr>
          <a:xfrm>
            <a:off x="3153445" y="3433428"/>
            <a:ext cx="1728216" cy="1728216"/>
          </a:xfrm>
          <a:prstGeom prst="foldedCorner">
            <a:avLst>
              <a:gd name="adj" fmla="val 16667"/>
            </a:avLst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2" name="Google Shape;42;p10"/>
          <p:cNvSpPr>
            <a:spLocks noGrp="1"/>
          </p:cNvSpPr>
          <p:nvPr>
            <p:ph type="pic" idx="4"/>
          </p:nvPr>
        </p:nvSpPr>
        <p:spPr>
          <a:xfrm>
            <a:off x="5241603" y="2359541"/>
            <a:ext cx="1728216" cy="1728216"/>
          </a:xfrm>
          <a:prstGeom prst="foldedCorner">
            <a:avLst>
              <a:gd name="adj" fmla="val 16667"/>
            </a:avLst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3" name="Google Shape;43;p10"/>
          <p:cNvSpPr>
            <a:spLocks noGrp="1"/>
          </p:cNvSpPr>
          <p:nvPr>
            <p:ph type="pic" idx="5"/>
          </p:nvPr>
        </p:nvSpPr>
        <p:spPr>
          <a:xfrm>
            <a:off x="7325828" y="3433428"/>
            <a:ext cx="1728216" cy="1728216"/>
          </a:xfrm>
          <a:prstGeom prst="foldedCorner">
            <a:avLst>
              <a:gd name="adj" fmla="val 16667"/>
            </a:avLst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4" name="Google Shape;44;p10"/>
          <p:cNvSpPr>
            <a:spLocks noGrp="1"/>
          </p:cNvSpPr>
          <p:nvPr>
            <p:ph type="pic" idx="6"/>
          </p:nvPr>
        </p:nvSpPr>
        <p:spPr>
          <a:xfrm>
            <a:off x="9413986" y="2359541"/>
            <a:ext cx="1728216" cy="1728216"/>
          </a:xfrm>
          <a:prstGeom prst="foldedCorner">
            <a:avLst>
              <a:gd name="adj" fmla="val 16667"/>
            </a:avLst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am Work #4">
  <p:cSld name="Team Work #4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>
            <a:spLocks noGrp="1"/>
          </p:cNvSpPr>
          <p:nvPr>
            <p:ph type="pic" idx="2"/>
          </p:nvPr>
        </p:nvSpPr>
        <p:spPr>
          <a:xfrm>
            <a:off x="953865" y="566478"/>
            <a:ext cx="1399032" cy="1399032"/>
          </a:xfrm>
          <a:prstGeom prst="ellipse">
            <a:avLst/>
          </a:prstGeom>
          <a:solidFill>
            <a:srgbClr val="A5A5A5"/>
          </a:solidFill>
          <a:ln w="127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7" name="Google Shape;47;p11"/>
          <p:cNvSpPr>
            <a:spLocks noGrp="1"/>
          </p:cNvSpPr>
          <p:nvPr>
            <p:ph type="pic" idx="3"/>
          </p:nvPr>
        </p:nvSpPr>
        <p:spPr>
          <a:xfrm>
            <a:off x="6629400" y="-1"/>
            <a:ext cx="5562600" cy="2530549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am Work #5">
  <p:cSld name="Team Work #5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>
            <a:spLocks noGrp="1"/>
          </p:cNvSpPr>
          <p:nvPr>
            <p:ph type="pic" idx="2"/>
          </p:nvPr>
        </p:nvSpPr>
        <p:spPr>
          <a:xfrm>
            <a:off x="5219700" y="669472"/>
            <a:ext cx="877824" cy="877824"/>
          </a:xfrm>
          <a:prstGeom prst="ellipse">
            <a:avLst/>
          </a:prstGeom>
          <a:solidFill>
            <a:srgbClr val="A5A5A5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0" name="Google Shape;50;p12"/>
          <p:cNvSpPr>
            <a:spLocks noGrp="1"/>
          </p:cNvSpPr>
          <p:nvPr>
            <p:ph type="pic" idx="3"/>
          </p:nvPr>
        </p:nvSpPr>
        <p:spPr>
          <a:xfrm>
            <a:off x="955330" y="2019300"/>
            <a:ext cx="1243584" cy="1243584"/>
          </a:xfrm>
          <a:prstGeom prst="ellipse">
            <a:avLst/>
          </a:prstGeom>
          <a:solidFill>
            <a:srgbClr val="A5A5A5"/>
          </a:soli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1" name="Google Shape;51;p12"/>
          <p:cNvSpPr>
            <a:spLocks noGrp="1"/>
          </p:cNvSpPr>
          <p:nvPr>
            <p:ph type="pic" idx="4"/>
          </p:nvPr>
        </p:nvSpPr>
        <p:spPr>
          <a:xfrm>
            <a:off x="7260533" y="2988127"/>
            <a:ext cx="1179576" cy="1179576"/>
          </a:xfrm>
          <a:prstGeom prst="ellipse">
            <a:avLst/>
          </a:prstGeom>
          <a:solidFill>
            <a:srgbClr val="A5A5A5"/>
          </a:solidFill>
          <a:ln w="9525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2" name="Google Shape;52;p12"/>
          <p:cNvSpPr>
            <a:spLocks noGrp="1"/>
          </p:cNvSpPr>
          <p:nvPr>
            <p:ph type="pic" idx="5"/>
          </p:nvPr>
        </p:nvSpPr>
        <p:spPr>
          <a:xfrm>
            <a:off x="2586011" y="3565323"/>
            <a:ext cx="1746504" cy="1746504"/>
          </a:xfrm>
          <a:prstGeom prst="ellipse">
            <a:avLst/>
          </a:prstGeom>
          <a:solidFill>
            <a:srgbClr val="A5A5A5"/>
          </a:solidFill>
          <a:ln w="9525" cap="flat" cmpd="sng">
            <a:solidFill>
              <a:schemeClr val="accent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rtfolio #1">
  <p:cSld name="Portfolio #1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>
            <a:spLocks noGrp="1"/>
          </p:cNvSpPr>
          <p:nvPr>
            <p:ph type="pic" idx="2"/>
          </p:nvPr>
        </p:nvSpPr>
        <p:spPr>
          <a:xfrm>
            <a:off x="119062" y="104774"/>
            <a:ext cx="6702425" cy="6646863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5" name="Google Shape;55;p13"/>
          <p:cNvSpPr>
            <a:spLocks noGrp="1"/>
          </p:cNvSpPr>
          <p:nvPr>
            <p:ph type="pic" idx="3"/>
          </p:nvPr>
        </p:nvSpPr>
        <p:spPr>
          <a:xfrm>
            <a:off x="6884935" y="104774"/>
            <a:ext cx="2560321" cy="329286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6" name="Google Shape;56;p13"/>
          <p:cNvSpPr>
            <a:spLocks noGrp="1"/>
          </p:cNvSpPr>
          <p:nvPr>
            <p:ph type="pic" idx="4"/>
          </p:nvPr>
        </p:nvSpPr>
        <p:spPr>
          <a:xfrm>
            <a:off x="9509047" y="3460366"/>
            <a:ext cx="2560321" cy="3292860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1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rtfolio #2">
  <p:cSld name="Portfolio #2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4"/>
          <p:cNvSpPr>
            <a:spLocks noGrp="1"/>
          </p:cNvSpPr>
          <p:nvPr>
            <p:ph type="pic" idx="2"/>
          </p:nvPr>
        </p:nvSpPr>
        <p:spPr>
          <a:xfrm>
            <a:off x="612257" y="2019299"/>
            <a:ext cx="3927475" cy="2043113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9" name="Google Shape;59;p14"/>
          <p:cNvSpPr>
            <a:spLocks noGrp="1"/>
          </p:cNvSpPr>
          <p:nvPr>
            <p:ph type="pic" idx="3"/>
          </p:nvPr>
        </p:nvSpPr>
        <p:spPr>
          <a:xfrm>
            <a:off x="4604821" y="2019299"/>
            <a:ext cx="3927475" cy="2043113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0" name="Google Shape;60;p14"/>
          <p:cNvSpPr>
            <a:spLocks noGrp="1"/>
          </p:cNvSpPr>
          <p:nvPr>
            <p:ph type="pic" idx="4"/>
          </p:nvPr>
        </p:nvSpPr>
        <p:spPr>
          <a:xfrm>
            <a:off x="611885" y="4124323"/>
            <a:ext cx="3927475" cy="2043113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1" name="Google Shape;61;p14"/>
          <p:cNvSpPr>
            <a:spLocks noGrp="1"/>
          </p:cNvSpPr>
          <p:nvPr>
            <p:ph type="pic" idx="5"/>
          </p:nvPr>
        </p:nvSpPr>
        <p:spPr>
          <a:xfrm>
            <a:off x="4604634" y="4124324"/>
            <a:ext cx="3927475" cy="2043113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2" name="Google Shape;62;p14"/>
          <p:cNvSpPr>
            <a:spLocks noGrp="1"/>
          </p:cNvSpPr>
          <p:nvPr>
            <p:ph type="pic" idx="6"/>
          </p:nvPr>
        </p:nvSpPr>
        <p:spPr>
          <a:xfrm>
            <a:off x="8597383" y="2019299"/>
            <a:ext cx="2644775" cy="4148137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rtfolio #3">
  <p:cSld name="Portfolio #3"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5"/>
          <p:cNvSpPr>
            <a:spLocks noGrp="1"/>
          </p:cNvSpPr>
          <p:nvPr>
            <p:ph type="pic" idx="2"/>
          </p:nvPr>
        </p:nvSpPr>
        <p:spPr>
          <a:xfrm>
            <a:off x="573151" y="1775893"/>
            <a:ext cx="2706624" cy="1984248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5" name="Google Shape;65;p15"/>
          <p:cNvSpPr>
            <a:spLocks noGrp="1"/>
          </p:cNvSpPr>
          <p:nvPr>
            <p:ph type="pic" idx="3"/>
          </p:nvPr>
        </p:nvSpPr>
        <p:spPr>
          <a:xfrm>
            <a:off x="3352864" y="1775893"/>
            <a:ext cx="2706624" cy="1984248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6" name="Google Shape;66;p15"/>
          <p:cNvSpPr>
            <a:spLocks noGrp="1"/>
          </p:cNvSpPr>
          <p:nvPr>
            <p:ph type="pic" idx="4"/>
          </p:nvPr>
        </p:nvSpPr>
        <p:spPr>
          <a:xfrm>
            <a:off x="6130925" y="1775893"/>
            <a:ext cx="2706624" cy="1984248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7" name="Google Shape;67;p15"/>
          <p:cNvSpPr>
            <a:spLocks noGrp="1"/>
          </p:cNvSpPr>
          <p:nvPr>
            <p:ph type="pic" idx="5"/>
          </p:nvPr>
        </p:nvSpPr>
        <p:spPr>
          <a:xfrm>
            <a:off x="8910701" y="1775893"/>
            <a:ext cx="2706624" cy="1984248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8" name="Google Shape;68;p15"/>
          <p:cNvSpPr>
            <a:spLocks noGrp="1"/>
          </p:cNvSpPr>
          <p:nvPr>
            <p:ph type="pic" idx="6"/>
          </p:nvPr>
        </p:nvSpPr>
        <p:spPr>
          <a:xfrm>
            <a:off x="573151" y="3816434"/>
            <a:ext cx="2706624" cy="1984248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9" name="Google Shape;69;p15"/>
          <p:cNvSpPr>
            <a:spLocks noGrp="1"/>
          </p:cNvSpPr>
          <p:nvPr>
            <p:ph type="pic" idx="7"/>
          </p:nvPr>
        </p:nvSpPr>
        <p:spPr>
          <a:xfrm>
            <a:off x="3352864" y="3816434"/>
            <a:ext cx="2706624" cy="1984248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0" name="Google Shape;70;p15"/>
          <p:cNvSpPr>
            <a:spLocks noGrp="1"/>
          </p:cNvSpPr>
          <p:nvPr>
            <p:ph type="pic" idx="8"/>
          </p:nvPr>
        </p:nvSpPr>
        <p:spPr>
          <a:xfrm>
            <a:off x="6130925" y="3816434"/>
            <a:ext cx="2706624" cy="1984248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1" name="Google Shape;71;p15"/>
          <p:cNvSpPr>
            <a:spLocks noGrp="1"/>
          </p:cNvSpPr>
          <p:nvPr>
            <p:ph type="pic" idx="9"/>
          </p:nvPr>
        </p:nvSpPr>
        <p:spPr>
          <a:xfrm>
            <a:off x="8908986" y="3816434"/>
            <a:ext cx="2706624" cy="1984248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rtfolio #4">
  <p:cSld name="Portfolio #4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>
            <a:spLocks noGrp="1"/>
          </p:cNvSpPr>
          <p:nvPr>
            <p:ph type="pic" idx="2"/>
          </p:nvPr>
        </p:nvSpPr>
        <p:spPr>
          <a:xfrm>
            <a:off x="3781424" y="-1"/>
            <a:ext cx="2752725" cy="3338513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4" name="Google Shape;74;p16"/>
          <p:cNvSpPr>
            <a:spLocks noGrp="1"/>
          </p:cNvSpPr>
          <p:nvPr>
            <p:ph type="pic" idx="3"/>
          </p:nvPr>
        </p:nvSpPr>
        <p:spPr>
          <a:xfrm>
            <a:off x="9477375" y="1509713"/>
            <a:ext cx="2714625" cy="3748087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>
            <a:spLocks noGrp="1"/>
          </p:cNvSpPr>
          <p:nvPr>
            <p:ph type="pic" idx="4"/>
          </p:nvPr>
        </p:nvSpPr>
        <p:spPr>
          <a:xfrm>
            <a:off x="931862" y="1509713"/>
            <a:ext cx="2754312" cy="3748087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>
            <a:spLocks noGrp="1"/>
          </p:cNvSpPr>
          <p:nvPr>
            <p:ph type="pic" idx="5"/>
          </p:nvPr>
        </p:nvSpPr>
        <p:spPr>
          <a:xfrm>
            <a:off x="6629401" y="1509713"/>
            <a:ext cx="2754312" cy="1828799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7" name="Google Shape;77;p16"/>
          <p:cNvSpPr>
            <a:spLocks noGrp="1"/>
          </p:cNvSpPr>
          <p:nvPr>
            <p:ph type="pic" idx="6"/>
          </p:nvPr>
        </p:nvSpPr>
        <p:spPr>
          <a:xfrm>
            <a:off x="6629401" y="3428999"/>
            <a:ext cx="2754312" cy="1828799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8" name="Google Shape;78;p16"/>
          <p:cNvSpPr>
            <a:spLocks noGrp="1"/>
          </p:cNvSpPr>
          <p:nvPr>
            <p:ph type="pic" idx="7"/>
          </p:nvPr>
        </p:nvSpPr>
        <p:spPr>
          <a:xfrm>
            <a:off x="3779836" y="3428999"/>
            <a:ext cx="2754312" cy="1828799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900"/>
              <a:buFont typeface="Arial"/>
              <a:buNone/>
              <a:defRPr sz="9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rtfolio #5">
  <p:cSld name="Portfolio #5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>
            <a:spLocks noGrp="1"/>
          </p:cNvSpPr>
          <p:nvPr>
            <p:ph type="pic" idx="2"/>
          </p:nvPr>
        </p:nvSpPr>
        <p:spPr>
          <a:xfrm>
            <a:off x="-217198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3"/>
          </p:nvPr>
        </p:nvSpPr>
        <p:spPr>
          <a:xfrm>
            <a:off x="10661691" y="2624081"/>
            <a:ext cx="1746504" cy="1243584"/>
          </a:xfrm>
          <a:prstGeom prst="roundRect">
            <a:avLst>
              <a:gd name="adj" fmla="val 6163"/>
            </a:avLst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2" name="Google Shape;82;p17"/>
          <p:cNvSpPr>
            <a:spLocks noGrp="1"/>
          </p:cNvSpPr>
          <p:nvPr>
            <p:ph type="pic" idx="4"/>
          </p:nvPr>
        </p:nvSpPr>
        <p:spPr>
          <a:xfrm>
            <a:off x="1680975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3" name="Google Shape;83;p17"/>
          <p:cNvSpPr>
            <a:spLocks noGrp="1"/>
          </p:cNvSpPr>
          <p:nvPr>
            <p:ph type="pic" idx="5"/>
          </p:nvPr>
        </p:nvSpPr>
        <p:spPr>
          <a:xfrm>
            <a:off x="4675550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4" name="Google Shape;84;p17"/>
          <p:cNvSpPr>
            <a:spLocks noGrp="1"/>
          </p:cNvSpPr>
          <p:nvPr>
            <p:ph type="pic" idx="6"/>
          </p:nvPr>
        </p:nvSpPr>
        <p:spPr>
          <a:xfrm>
            <a:off x="7669122" y="2149558"/>
            <a:ext cx="2840900" cy="2019300"/>
          </a:xfrm>
          <a:prstGeom prst="roundRect">
            <a:avLst>
              <a:gd name="adj" fmla="val 5624"/>
            </a:avLst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ortfolio #6">
  <p:cSld name="Portfolio #6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8"/>
          <p:cNvSpPr>
            <a:spLocks noGrp="1"/>
          </p:cNvSpPr>
          <p:nvPr>
            <p:ph type="pic" idx="2"/>
          </p:nvPr>
        </p:nvSpPr>
        <p:spPr>
          <a:xfrm>
            <a:off x="0" y="2009136"/>
            <a:ext cx="6096000" cy="4156288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7" name="Google Shape;87;p18"/>
          <p:cNvSpPr>
            <a:spLocks noGrp="1"/>
          </p:cNvSpPr>
          <p:nvPr>
            <p:ph type="pic" idx="3"/>
          </p:nvPr>
        </p:nvSpPr>
        <p:spPr>
          <a:xfrm>
            <a:off x="6096000" y="2009136"/>
            <a:ext cx="2324100" cy="2327488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8" name="Google Shape;88;p18"/>
          <p:cNvSpPr>
            <a:spLocks noGrp="1"/>
          </p:cNvSpPr>
          <p:nvPr>
            <p:ph type="pic" idx="4"/>
          </p:nvPr>
        </p:nvSpPr>
        <p:spPr>
          <a:xfrm>
            <a:off x="8420100" y="2009136"/>
            <a:ext cx="3771900" cy="2327488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act Us">
  <p:cSld name="Contact Us"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9"/>
          <p:cNvSpPr>
            <a:spLocks noGrp="1"/>
          </p:cNvSpPr>
          <p:nvPr>
            <p:ph type="pic" idx="2"/>
          </p:nvPr>
        </p:nvSpPr>
        <p:spPr>
          <a:xfrm>
            <a:off x="0" y="-1"/>
            <a:ext cx="12192000" cy="3418367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1" name="Google Shape;91;p19"/>
          <p:cNvSpPr>
            <a:spLocks noGrp="1"/>
          </p:cNvSpPr>
          <p:nvPr>
            <p:ph type="pic" idx="3"/>
          </p:nvPr>
        </p:nvSpPr>
        <p:spPr>
          <a:xfrm>
            <a:off x="3338622" y="3418366"/>
            <a:ext cx="2386123" cy="1525774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2" name="Google Shape;92;p19"/>
          <p:cNvSpPr>
            <a:spLocks noGrp="1"/>
          </p:cNvSpPr>
          <p:nvPr>
            <p:ph type="pic" idx="4"/>
          </p:nvPr>
        </p:nvSpPr>
        <p:spPr>
          <a:xfrm>
            <a:off x="6667499" y="3418366"/>
            <a:ext cx="2386123" cy="1525774"/>
          </a:xfrm>
          <a:prstGeom prst="rect">
            <a:avLst/>
          </a:prstGeom>
          <a:solidFill>
            <a:srgbClr val="A5A5A5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Ovr>
    <a:masterClrMapping/>
  </p:clrMapOvr>
  <p:transition spd="slow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Title-R1d.png">
            <a:extLst>
              <a:ext uri="{FF2B5EF4-FFF2-40B4-BE49-F238E27FC236}">
                <a16:creationId xmlns:a16="http://schemas.microsoft.com/office/drawing/2014/main" id="{11347C31-99EF-4257-9723-FCA480F8F3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7"/>
            <a:ext cx="8689976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2"/>
            <a:ext cx="8689976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482C564-41D6-4950-B137-48C60A691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48EA374-84AD-42CC-A322-89D6D9C04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38DACC5-5C86-4EE7-BCF2-4D837C74AA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F7823E-C51D-478A-90C9-09F7ADC4066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4687252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Droplets-SD-Content-R1d.png">
            <a:extLst>
              <a:ext uri="{FF2B5EF4-FFF2-40B4-BE49-F238E27FC236}">
                <a16:creationId xmlns:a16="http://schemas.microsoft.com/office/drawing/2014/main" id="{09138B8D-9651-4F71-92EB-AFC84942DD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3" y="2367094"/>
            <a:ext cx="10363827" cy="342410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D8A6004-13E0-4401-B2BB-B5BC07B29311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74ABA9C-C6C4-4F3F-8BEB-D862EC9C4E0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6EDD0ED-82F2-4018-8594-9D9AE05A5E3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B41FB107-4141-4BB6-A01C-BEC316F5550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9824648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Droplets-SD-Content-R1d.png">
            <a:extLst>
              <a:ext uri="{FF2B5EF4-FFF2-40B4-BE49-F238E27FC236}">
                <a16:creationId xmlns:a16="http://schemas.microsoft.com/office/drawing/2014/main" id="{85FCC5F5-5A55-4923-97D3-481766D9F6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828565"/>
            <a:ext cx="10351752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3657459"/>
            <a:ext cx="10351752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15F1926-3381-4AE0-97CB-F6DE3E2062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6EB0C6D-BFAC-45C8-949A-C4CF39FE2E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007CFD-7179-461D-A34C-E122DB751E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00BD4B-E91E-4054-9A93-2229C784D93A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534122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>
            <a:extLst>
              <a:ext uri="{FF2B5EF4-FFF2-40B4-BE49-F238E27FC236}">
                <a16:creationId xmlns:a16="http://schemas.microsoft.com/office/drawing/2014/main" id="{3590B87E-44CE-4D15-9653-4B71091CFD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6" y="618519"/>
            <a:ext cx="10364451" cy="159617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3" y="2367094"/>
            <a:ext cx="5106027" cy="342410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4"/>
            <a:ext cx="5105400" cy="342410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3B0ED2F6-7614-40AA-8327-B9FA30B98572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5E762296-1BAB-493A-9C78-62D8FF5A6C71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7C9CE9A9-96BB-409F-9DB9-EDACF3256ABF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38FE0BF7-68D8-43B5-91B5-AD0822BC2BA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552430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0" descr="Droplets-SD-Content-R1d.png">
            <a:extLst>
              <a:ext uri="{FF2B5EF4-FFF2-40B4-BE49-F238E27FC236}">
                <a16:creationId xmlns:a16="http://schemas.microsoft.com/office/drawing/2014/main" id="{B90785B2-750A-47AF-92E3-D0B3B93FF3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6" y="618519"/>
            <a:ext cx="10364451" cy="159617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5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5" y="3051014"/>
            <a:ext cx="5106027" cy="274018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1" y="3051014"/>
            <a:ext cx="5105401" cy="2740187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1547730F-F96E-464C-ACDA-2F9D74F061F5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3DAB92E8-9C26-4835-B23F-5D54A625011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Slide Number Placeholder 8">
            <a:extLst>
              <a:ext uri="{FF2B5EF4-FFF2-40B4-BE49-F238E27FC236}">
                <a16:creationId xmlns:a16="http://schemas.microsoft.com/office/drawing/2014/main" id="{A1DE75B4-2D6E-4D1D-9627-37C3AE0C9550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fld id="{341B427F-48CF-48F9-BE6D-2C4B6FE828C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12210783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roplets-SD-Content-R1d.png">
            <a:extLst>
              <a:ext uri="{FF2B5EF4-FFF2-40B4-BE49-F238E27FC236}">
                <a16:creationId xmlns:a16="http://schemas.microsoft.com/office/drawing/2014/main" id="{7B27A91A-FF5F-47A6-B158-B8440EDB4F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5121B0B1-BD26-4015-9CAE-810C2F4655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74F98ED0-C32A-4BB9-BE00-89BE827621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D4CDF459-B30F-4B7F-9C01-D45FC18F5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E6B530-9409-4795-8B36-51625BD863B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44938373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Droplets-SD-Content-R1d.png">
            <a:extLst>
              <a:ext uri="{FF2B5EF4-FFF2-40B4-BE49-F238E27FC236}">
                <a16:creationId xmlns:a16="http://schemas.microsoft.com/office/drawing/2014/main" id="{30C70793-ED26-46E5-85B0-C43981421E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D7963F41-8F03-43A9-AEF5-440950E32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AB1092C4-2A07-4BB4-B983-DED527D182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44458801-E59D-4E72-8101-218C0FF0E4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4DFCF6-CE88-4EEA-AB05-4A899E2156B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4204497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>
            <a:extLst>
              <a:ext uri="{FF2B5EF4-FFF2-40B4-BE49-F238E27FC236}">
                <a16:creationId xmlns:a16="http://schemas.microsoft.com/office/drawing/2014/main" id="{BE40FD7E-E4C9-4653-9F40-34AE983CCA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3" y="609602"/>
            <a:ext cx="6200163" cy="5181599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6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9BC3020E-6245-47FF-B517-54268CF188D9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00FA4907-100B-4F2C-A6BF-C3E0CADD2C32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908D177C-06AB-4817-A4B3-4BE7F4DE1964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79B2D707-AFD7-4F7D-9CD1-1FFB6E8E7718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3637068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>
            <a:extLst>
              <a:ext uri="{FF2B5EF4-FFF2-40B4-BE49-F238E27FC236}">
                <a16:creationId xmlns:a16="http://schemas.microsoft.com/office/drawing/2014/main" id="{8C9AC0E6-0A93-48AE-BB66-36F2C0B0AB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6" y="609600"/>
            <a:ext cx="5506157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672361" y="609601"/>
            <a:ext cx="400780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4"/>
            <a:ext cx="550613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30344643-D4DC-497D-928B-6F751DB162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1CBBD575-55F1-4133-A05F-0EA550C894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E3A6ED84-EE4D-4602-B474-1B5147690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8131B8-F7F2-499C-A704-56233CBE287E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59556084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>
            <a:extLst>
              <a:ext uri="{FF2B5EF4-FFF2-40B4-BE49-F238E27FC236}">
                <a16:creationId xmlns:a16="http://schemas.microsoft.com/office/drawing/2014/main" id="{8F105DEE-7538-4059-8167-D25286AD94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5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6B7F1314-2600-44D8-B239-DCCE364D1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6AFA32DC-BAFE-4FFE-A190-9A31BB6DED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912D7425-24A9-4A61-B075-51AA5C67DA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EA4DFA-8A36-4909-8D60-C6AD3B1DC54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6177691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>
            <a:extLst>
              <a:ext uri="{FF2B5EF4-FFF2-40B4-BE49-F238E27FC236}">
                <a16:creationId xmlns:a16="http://schemas.microsoft.com/office/drawing/2014/main" id="{FA40CD8F-0FD9-4D66-B142-F35D58DBD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1"/>
            <a:ext cx="10364452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9E13F87-99B3-48CC-87F9-3B1F583F7F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B39D793E-FC58-46CD-A796-F5C0B3F79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82CEB42-1D40-4CC7-8D14-3E16A4BCD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529564-4DB6-453A-A3E1-E40AFD6A6B4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097953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 descr="Droplets-SD-Content-R1d.png">
            <a:extLst>
              <a:ext uri="{FF2B5EF4-FFF2-40B4-BE49-F238E27FC236}">
                <a16:creationId xmlns:a16="http://schemas.microsoft.com/office/drawing/2014/main" id="{09E1549C-17B7-498A-950D-86E70FD5DB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10">
            <a:extLst>
              <a:ext uri="{FF2B5EF4-FFF2-40B4-BE49-F238E27FC236}">
                <a16:creationId xmlns:a16="http://schemas.microsoft.com/office/drawing/2014/main" id="{2F9E082B-C076-43CE-AC83-91F5604FAB3E}"/>
              </a:ext>
            </a:extLst>
          </p:cNvPr>
          <p:cNvSpPr txBox="1"/>
          <p:nvPr/>
        </p:nvSpPr>
        <p:spPr>
          <a:xfrm>
            <a:off x="984251" y="887414"/>
            <a:ext cx="728133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8000" dirty="0">
                <a:effectLst/>
              </a:rPr>
              <a:t>“</a:t>
            </a:r>
          </a:p>
        </p:txBody>
      </p:sp>
      <p:sp>
        <p:nvSpPr>
          <p:cNvPr id="7" name="TextBox 13">
            <a:extLst>
              <a:ext uri="{FF2B5EF4-FFF2-40B4-BE49-F238E27FC236}">
                <a16:creationId xmlns:a16="http://schemas.microsoft.com/office/drawing/2014/main" id="{CC71A8D1-DB3F-4B07-9E55-7576A498042A}"/>
              </a:ext>
            </a:extLst>
          </p:cNvPr>
          <p:cNvSpPr txBox="1"/>
          <p:nvPr/>
        </p:nvSpPr>
        <p:spPr>
          <a:xfrm>
            <a:off x="10466918" y="3119439"/>
            <a:ext cx="738716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>
              <a:defRPr/>
            </a:pPr>
            <a:r>
              <a:rPr lang="en-US" sz="8000" dirty="0"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872589"/>
            <a:ext cx="9302752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5" y="3610032"/>
            <a:ext cx="8752299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372798"/>
            <a:ext cx="10364452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A1747F9B-0ACB-431B-B292-8803022DD6B6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DB4798F9-FD6A-41B4-88B3-6AF8B9978F9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B9C28EA9-C255-465A-BE66-6F64510F3AF0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427502ED-7E9D-48FC-83C7-5F876C9A0BF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2420601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roplets-SD-Content-R1d.png">
            <a:extLst>
              <a:ext uri="{FF2B5EF4-FFF2-40B4-BE49-F238E27FC236}">
                <a16:creationId xmlns:a16="http://schemas.microsoft.com/office/drawing/2014/main" id="{552C01E5-929E-4733-9C0C-5702F39BD6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3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9074D9B5-C9E8-4C08-9F1C-7B023FC28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64CDD89-1194-43D9-A80E-08F37B831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4E258D27-1BAD-4BB5-AA88-09BC7BD789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899074-705C-4956-836D-60B76B05EAF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76655716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3" descr="Droplets-SD-Content-R1d.png">
            <a:extLst>
              <a:ext uri="{FF2B5EF4-FFF2-40B4-BE49-F238E27FC236}">
                <a16:creationId xmlns:a16="http://schemas.microsoft.com/office/drawing/2014/main" id="{2DF7DF68-D6B3-4938-B907-2F411A3CBC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10364452" cy="1605094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5" y="2943357"/>
            <a:ext cx="329897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90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50" y="2943357"/>
            <a:ext cx="3303351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9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9" y="2943357"/>
            <a:ext cx="3304928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4" name="Date Placeholder 2">
            <a:extLst>
              <a:ext uri="{FF2B5EF4-FFF2-40B4-BE49-F238E27FC236}">
                <a16:creationId xmlns:a16="http://schemas.microsoft.com/office/drawing/2014/main" id="{8555BEB4-9D7D-4220-B6F3-185939C21D26}"/>
              </a:ext>
            </a:extLst>
          </p:cNvPr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" name="Footer Placeholder 3">
            <a:extLst>
              <a:ext uri="{FF2B5EF4-FFF2-40B4-BE49-F238E27FC236}">
                <a16:creationId xmlns:a16="http://schemas.microsoft.com/office/drawing/2014/main" id="{2D967415-527F-4BC9-A3BE-FFF8FBB79730}"/>
              </a:ext>
            </a:extLst>
          </p:cNvPr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11DDC961-A96A-4AD1-A1AA-2353E7AA0333}"/>
              </a:ext>
            </a:extLst>
          </p:cNvPr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fld id="{6EF6BF5A-C974-4CD1-AED3-8016D5AA2857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288564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6" descr="Droplets-SD-Content-R1d.png">
            <a:extLst>
              <a:ext uri="{FF2B5EF4-FFF2-40B4-BE49-F238E27FC236}">
                <a16:creationId xmlns:a16="http://schemas.microsoft.com/office/drawing/2014/main" id="{D6E5444E-1BFF-4FC1-8CA7-BBFEC1315F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5" y="610772"/>
            <a:ext cx="10364452" cy="160392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6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6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6" y="4781082"/>
            <a:ext cx="3296409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2"/>
            <a:ext cx="3303352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300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9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4" y="4781080"/>
            <a:ext cx="3305053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13" name="Date Placeholder 2">
            <a:extLst>
              <a:ext uri="{FF2B5EF4-FFF2-40B4-BE49-F238E27FC236}">
                <a16:creationId xmlns:a16="http://schemas.microsoft.com/office/drawing/2014/main" id="{96C2A226-F28B-473A-AA41-641A39DBD544}"/>
              </a:ext>
            </a:extLst>
          </p:cNvPr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4" name="Footer Placeholder 3">
            <a:extLst>
              <a:ext uri="{FF2B5EF4-FFF2-40B4-BE49-F238E27FC236}">
                <a16:creationId xmlns:a16="http://schemas.microsoft.com/office/drawing/2014/main" id="{27179B14-8D0E-4EF0-8B4B-A914A13DE7EB}"/>
              </a:ext>
            </a:extLst>
          </p:cNvPr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0D2EB654-8E21-4654-9832-40AD5C17E178}"/>
              </a:ext>
            </a:extLst>
          </p:cNvPr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fld id="{5322E317-DA2F-4183-9642-00159BBBAE9C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5716864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8" descr="Droplets-SD-Content-R1d.png">
            <a:extLst>
              <a:ext uri="{FF2B5EF4-FFF2-40B4-BE49-F238E27FC236}">
                <a16:creationId xmlns:a16="http://schemas.microsoft.com/office/drawing/2014/main" id="{BD0ABC51-BE63-4450-83C2-D10E1E0A5B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5"/>
            <a:ext cx="10364452" cy="3424107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DD6F03B-05E5-4622-B6FE-5163CF86E5D5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FED9EDE7-3A31-4103-9C12-451854918C3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9647BB3-F128-49CB-A42A-6AC2CC2406A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0C06CE46-C5EF-4214-9C86-F3C20745CE54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0173418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Droplets-SD-Content-R1d.png">
            <a:extLst>
              <a:ext uri="{FF2B5EF4-FFF2-40B4-BE49-F238E27FC236}">
                <a16:creationId xmlns:a16="http://schemas.microsoft.com/office/drawing/2014/main" id="{6241212B-4B09-4282-B526-5A6F7359D3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609603"/>
            <a:ext cx="2553327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3"/>
            <a:ext cx="7658724" cy="5181599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4F83A1F-C353-40D4-AD9A-B71DA2F247AE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0968D96-ECFD-4C46-A7A8-2B2EE69C4536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49DDD48E-4ABE-45C3-BCFB-8F2FA4ED934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fld id="{A43060E6-DCA2-46F5-BDDF-52BB853B38F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719503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transition spd="slow">
    <p:fade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100000">
              <a:srgbClr val="B8B8B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\\DROBO-FS\QuickDrops\JB\PPTX NG\Droplets\LightingOverlay.png">
            <a:extLst>
              <a:ext uri="{FF2B5EF4-FFF2-40B4-BE49-F238E27FC236}">
                <a16:creationId xmlns:a16="http://schemas.microsoft.com/office/drawing/2014/main" id="{4E0DB3E4-9D7A-47E8-B74A-1E9AF2AF14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D07904-BA4A-419D-AA6C-8DAF4DF08F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619125"/>
            <a:ext cx="103632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2601E8-DC44-4392-8BE5-94A263987C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14400" y="2366964"/>
            <a:ext cx="103632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8CA7A6D-47B0-4A93-BFE2-F72DFFDF2E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79267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938148-810C-48B9-B3D6-84E6681AF2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4400" y="5883276"/>
            <a:ext cx="66717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908751-3AED-4071-A84B-31C8D695E4D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513485" y="5883276"/>
            <a:ext cx="764116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000"/>
            </a:lvl1pPr>
          </a:lstStyle>
          <a:p>
            <a:fld id="{898E6A91-9714-4100-A19F-8795A8520893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30549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69" r:id="rId2"/>
    <p:sldLayoutId id="2147483670" r:id="rId3"/>
    <p:sldLayoutId id="2147483671" r:id="rId4"/>
    <p:sldLayoutId id="2147483672" r:id="rId5"/>
    <p:sldLayoutId id="2147483673" r:id="rId6"/>
    <p:sldLayoutId id="2147483674" r:id="rId7"/>
    <p:sldLayoutId id="2147483675" r:id="rId8"/>
    <p:sldLayoutId id="2147483676" r:id="rId9"/>
    <p:sldLayoutId id="2147483677" r:id="rId10"/>
    <p:sldLayoutId id="2147483678" r:id="rId11"/>
    <p:sldLayoutId id="2147483679" r:id="rId12"/>
    <p:sldLayoutId id="2147483680" r:id="rId13"/>
    <p:sldLayoutId id="2147483681" r:id="rId14"/>
    <p:sldLayoutId id="2147483682" r:id="rId15"/>
    <p:sldLayoutId id="2147483683" r:id="rId16"/>
    <p:sldLayoutId id="2147483684" r:id="rId17"/>
  </p:sldLayoutIdLst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  <a:ea typeface="新細明體" panose="02020500000000000000" pitchFamily="18" charset="-120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g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/>
          <p:nvPr/>
        </p:nvSpPr>
        <p:spPr>
          <a:xfrm>
            <a:off x="3263254" y="2042645"/>
            <a:ext cx="5032147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0" i="0" u="none" strike="noStrike" cap="none">
                <a:solidFill>
                  <a:srgbClr val="7F2E30"/>
                </a:solidFill>
                <a:latin typeface="Microsoft Yahei"/>
                <a:ea typeface="Microsoft Yahei"/>
                <a:cs typeface="Microsoft Yahei"/>
                <a:sym typeface="Microsoft Yahei"/>
              </a:rPr>
              <a:t>文興高中桌球社</a:t>
            </a:r>
            <a:endParaRPr sz="5400">
              <a:solidFill>
                <a:srgbClr val="7F2E30"/>
              </a:solidFill>
              <a:latin typeface="Microsoft Yahei"/>
              <a:ea typeface="Microsoft Yahei"/>
              <a:cs typeface="Microsoft Yahei"/>
              <a:sym typeface="Microsoft Yahei"/>
            </a:endParaRPr>
          </a:p>
        </p:txBody>
      </p:sp>
      <p:sp>
        <p:nvSpPr>
          <p:cNvPr id="98" name="Google Shape;98;p20"/>
          <p:cNvSpPr txBox="1"/>
          <p:nvPr/>
        </p:nvSpPr>
        <p:spPr>
          <a:xfrm>
            <a:off x="3541075" y="3387425"/>
            <a:ext cx="4530000" cy="1108200"/>
          </a:xfrm>
          <a:prstGeom prst="rect">
            <a:avLst/>
          </a:prstGeom>
          <a:gradFill>
            <a:gsLst>
              <a:gs pos="0">
                <a:srgbClr val="EDF2F3"/>
              </a:gs>
              <a:gs pos="50000">
                <a:srgbClr val="E7EAEB"/>
              </a:gs>
              <a:gs pos="100000">
                <a:srgbClr val="BEC2C3"/>
              </a:gs>
            </a:gsLst>
            <a:lin ang="5400000" scaled="0"/>
          </a:gra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76200" dist="12700" dir="2700000" sy="-23000" kx="-8004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指導老師:胡文斌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社         長:王智渝</a:t>
            </a:r>
            <a:endParaRPr sz="2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副         社:陳賢議</a:t>
            </a:r>
            <a:endParaRPr sz="1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" name="Google Shape;103;p21"/>
          <p:cNvPicPr preferRelativeResize="0"/>
          <p:nvPr/>
        </p:nvPicPr>
        <p:blipFill rotWithShape="1">
          <a:blip r:embed="rId3">
            <a:alphaModFix/>
          </a:blip>
          <a:srcRect t="5540" b="79201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  <a:noFill/>
          <a:ln>
            <a:noFill/>
          </a:ln>
        </p:spPr>
      </p:pic>
      <p:sp>
        <p:nvSpPr>
          <p:cNvPr id="104" name="Google Shape;104;p21"/>
          <p:cNvSpPr txBox="1"/>
          <p:nvPr/>
        </p:nvSpPr>
        <p:spPr>
          <a:xfrm>
            <a:off x="4584700" y="295001"/>
            <a:ext cx="3022500" cy="112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>
              <a:solidFill>
                <a:srgbClr val="3C3C3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5" name="Google Shape;105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0275" y="439650"/>
            <a:ext cx="5685724" cy="4264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096000" y="2800800"/>
            <a:ext cx="5467249" cy="3806527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21"/>
          <p:cNvSpPr txBox="1"/>
          <p:nvPr/>
        </p:nvSpPr>
        <p:spPr>
          <a:xfrm>
            <a:off x="6639175" y="1207550"/>
            <a:ext cx="49431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chemeClr val="dk1"/>
                </a:solidFill>
              </a:rPr>
              <a:t>球桌都以兩人一桌互相練習。</a:t>
            </a:r>
            <a:endParaRPr sz="1700" b="1"/>
          </a:p>
        </p:txBody>
      </p:sp>
    </p:spTree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" name="Google Shape;112;p22"/>
          <p:cNvPicPr preferRelativeResize="0"/>
          <p:nvPr/>
        </p:nvPicPr>
        <p:blipFill rotWithShape="1">
          <a:blip r:embed="rId3">
            <a:alphaModFix/>
          </a:blip>
          <a:srcRect t="5540" b="79201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  <a:noFill/>
          <a:ln>
            <a:noFill/>
          </a:ln>
        </p:spPr>
      </p:pic>
      <p:sp>
        <p:nvSpPr>
          <p:cNvPr id="113" name="Google Shape;113;p22"/>
          <p:cNvSpPr txBox="1"/>
          <p:nvPr/>
        </p:nvSpPr>
        <p:spPr>
          <a:xfrm>
            <a:off x="4584700" y="295001"/>
            <a:ext cx="3022500" cy="112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>
              <a:solidFill>
                <a:srgbClr val="3C3C3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4" name="Google Shape;114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661025" y="2856450"/>
            <a:ext cx="4785423" cy="35890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82899" y="508000"/>
            <a:ext cx="5232573" cy="39244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Google Shape;120;p23"/>
          <p:cNvPicPr preferRelativeResize="0"/>
          <p:nvPr/>
        </p:nvPicPr>
        <p:blipFill rotWithShape="1">
          <a:blip r:embed="rId3">
            <a:alphaModFix/>
          </a:blip>
          <a:srcRect t="5540" b="79201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  <a:noFill/>
          <a:ln>
            <a:noFill/>
          </a:ln>
        </p:spPr>
      </p:pic>
      <p:sp>
        <p:nvSpPr>
          <p:cNvPr id="121" name="Google Shape;121;p23"/>
          <p:cNvSpPr txBox="1"/>
          <p:nvPr/>
        </p:nvSpPr>
        <p:spPr>
          <a:xfrm>
            <a:off x="4584700" y="295001"/>
            <a:ext cx="3022500" cy="112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>
              <a:solidFill>
                <a:srgbClr val="3C3C3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2" name="Google Shape;122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96000" y="2856450"/>
            <a:ext cx="5486403" cy="35865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2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37675" y="401775"/>
            <a:ext cx="5309327" cy="398199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3"/>
          <p:cNvSpPr txBox="1"/>
          <p:nvPr/>
        </p:nvSpPr>
        <p:spPr>
          <a:xfrm>
            <a:off x="6522450" y="1044700"/>
            <a:ext cx="46335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/>
              <a:t>沒有壓力打球學習尊重和公平。</a:t>
            </a:r>
            <a:endParaRPr sz="3600" b="1"/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24"/>
          <p:cNvPicPr preferRelativeResize="0"/>
          <p:nvPr/>
        </p:nvPicPr>
        <p:blipFill rotWithShape="1">
          <a:blip r:embed="rId3">
            <a:alphaModFix/>
          </a:blip>
          <a:srcRect t="5540" b="79201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4"/>
          <p:cNvSpPr txBox="1"/>
          <p:nvPr/>
        </p:nvSpPr>
        <p:spPr>
          <a:xfrm>
            <a:off x="4584700" y="295001"/>
            <a:ext cx="3022500" cy="112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>
              <a:solidFill>
                <a:srgbClr val="3C3C3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1" name="Google Shape;131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096000" y="2856450"/>
            <a:ext cx="5387776" cy="3669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0150" y="508000"/>
            <a:ext cx="5187625" cy="38907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25"/>
          <p:cNvPicPr preferRelativeResize="0"/>
          <p:nvPr/>
        </p:nvPicPr>
        <p:blipFill rotWithShape="1">
          <a:blip r:embed="rId3">
            <a:alphaModFix/>
          </a:blip>
          <a:srcRect t="5540" b="79202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25"/>
          <p:cNvSpPr txBox="1"/>
          <p:nvPr/>
        </p:nvSpPr>
        <p:spPr>
          <a:xfrm>
            <a:off x="4584700" y="295001"/>
            <a:ext cx="3022600" cy="11255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>
              <a:solidFill>
                <a:srgbClr val="3C3C3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Google Shape;139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04400" y="410050"/>
            <a:ext cx="5413724" cy="40602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74650" y="2982472"/>
            <a:ext cx="4864850" cy="36486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2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-10267040" y="-1708487"/>
            <a:ext cx="6494377" cy="4870775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25"/>
          <p:cNvSpPr txBox="1"/>
          <p:nvPr/>
        </p:nvSpPr>
        <p:spPr>
          <a:xfrm>
            <a:off x="6616875" y="1207550"/>
            <a:ext cx="4141200" cy="129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/>
              <a:t>運用兩節社團課增進自己的球技。</a:t>
            </a:r>
            <a:endParaRPr sz="3600" b="1"/>
          </a:p>
        </p:txBody>
      </p:sp>
    </p:spTree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" name="Google Shape;147;p26"/>
          <p:cNvPicPr preferRelativeResize="0"/>
          <p:nvPr/>
        </p:nvPicPr>
        <p:blipFill rotWithShape="1">
          <a:blip r:embed="rId3">
            <a:alphaModFix/>
          </a:blip>
          <a:srcRect t="5540" b="79201"/>
          <a:stretch/>
        </p:blipFill>
        <p:spPr>
          <a:xfrm>
            <a:off x="0" y="508000"/>
            <a:ext cx="12192000" cy="699541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6"/>
          <p:cNvSpPr txBox="1"/>
          <p:nvPr/>
        </p:nvSpPr>
        <p:spPr>
          <a:xfrm>
            <a:off x="4584700" y="295001"/>
            <a:ext cx="3022500" cy="112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</a:pPr>
            <a:endParaRPr sz="2400">
              <a:solidFill>
                <a:srgbClr val="3C3C3C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9" name="Google Shape;149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48175" y="2937875"/>
            <a:ext cx="5160448" cy="3668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2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69600" y="508000"/>
            <a:ext cx="5725302" cy="4293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0" name="Rectangle 4">
            <a:extLst>
              <a:ext uri="{FF2B5EF4-FFF2-40B4-BE49-F238E27FC236}">
                <a16:creationId xmlns:a16="http://schemas.microsoft.com/office/drawing/2014/main" id="{526A4369-5DAD-4217-BFBD-751728E1352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71587" y="603250"/>
            <a:ext cx="9648826" cy="1595438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sz="4800" dirty="0">
                <a:latin typeface="標楷體" panose="03000509000000000000" pitchFamily="65" charset="-120"/>
                <a:ea typeface="標楷體" panose="03000509000000000000" pitchFamily="65" charset="-120"/>
              </a:rPr>
              <a:t>我們的故事將繼續下去</a:t>
            </a:r>
            <a:endParaRPr lang="en-US" altLang="zh-TW" sz="48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7411" name="圖片 3">
            <a:extLst>
              <a:ext uri="{FF2B5EF4-FFF2-40B4-BE49-F238E27FC236}">
                <a16:creationId xmlns:a16="http://schemas.microsoft.com/office/drawing/2014/main" id="{0D3BF52C-2402-4855-B2B8-4080950D36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1705" y="2204865"/>
            <a:ext cx="5138837" cy="353419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6559188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5ABCAE"/>
                                      </p:to>
                                    </p:animClr>
                                    <p:animClr clrSpc="rgb" dir="cw">
                                      <p:cBhvr>
                                        <p:cTn id="7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5ABCAE"/>
                                      </p:to>
                                    </p:animClr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</p:bldLst>
  </p:timing>
</p:sld>
</file>

<file path=ppt/theme/theme1.xml><?xml version="1.0" encoding="utf-8"?>
<a:theme xmlns:a="http://schemas.openxmlformats.org/drawingml/2006/main" name="Office Theme">
  <a:themeElements>
    <a:clrScheme name="Single Blue">
      <a:dk1>
        <a:srgbClr val="000000"/>
      </a:dk1>
      <a:lt1>
        <a:srgbClr val="FFFFFF"/>
      </a:lt1>
      <a:dk2>
        <a:srgbClr val="231D1F"/>
      </a:dk2>
      <a:lt2>
        <a:srgbClr val="ECF0F1"/>
      </a:lt2>
      <a:accent1>
        <a:srgbClr val="4B7FA7"/>
      </a:accent1>
      <a:accent2>
        <a:srgbClr val="4B7FA7"/>
      </a:accent2>
      <a:accent3>
        <a:srgbClr val="4B7FA7"/>
      </a:accent3>
      <a:accent4>
        <a:srgbClr val="4B7FA7"/>
      </a:accent4>
      <a:accent5>
        <a:srgbClr val="4B7FA7"/>
      </a:accent5>
      <a:accent6>
        <a:srgbClr val="4B7FA7"/>
      </a:accent6>
      <a:hlink>
        <a:srgbClr val="4B7FA7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小水滴">
  <a:themeElements>
    <a:clrScheme name="小水滴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小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小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寬螢幕</PresentationFormat>
  <Paragraphs>8</Paragraphs>
  <Slides>8</Slides>
  <Notes>7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8</vt:i4>
      </vt:variant>
    </vt:vector>
  </HeadingPairs>
  <TitlesOfParts>
    <vt:vector size="16" baseType="lpstr">
      <vt:lpstr>Microsoft YaHei</vt:lpstr>
      <vt:lpstr>新細明體</vt:lpstr>
      <vt:lpstr>標楷體</vt:lpstr>
      <vt:lpstr>Arial</vt:lpstr>
      <vt:lpstr>Calibri</vt:lpstr>
      <vt:lpstr>Tw Cen MT</vt:lpstr>
      <vt:lpstr>Office Theme</vt:lpstr>
      <vt:lpstr>小水滴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我們的故事將繼續下去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cp:lastModifiedBy>Administrator</cp:lastModifiedBy>
  <cp:revision>1</cp:revision>
  <dcterms:modified xsi:type="dcterms:W3CDTF">2021-09-05T13:58:40Z</dcterms:modified>
</cp:coreProperties>
</file>