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94660"/>
  </p:normalViewPr>
  <p:slideViewPr>
    <p:cSldViewPr>
      <p:cViewPr varScale="1">
        <p:scale>
          <a:sx n="67" d="100"/>
          <a:sy n="67" d="100"/>
        </p:scale>
        <p:origin x="-151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3E54911-3C3B-4363-A1A2-63CD94C28D8C}" type="datetimeFigureOut">
              <a:rPr lang="zh-TW" altLang="en-US" smtClean="0"/>
              <a:t>2018/5/4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B996304-DF1B-4870-8745-FDA4C347637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3.wav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5.wav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6.wav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7.wav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9.wav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772400" cy="1296143"/>
          </a:xfrm>
        </p:spPr>
        <p:txBody>
          <a:bodyPr>
            <a:normAutofit/>
          </a:bodyPr>
          <a:lstStyle/>
          <a:p>
            <a:r>
              <a:rPr lang="zh-TW" altLang="en-US" b="1" spc="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樂     樂     棒     球     社</a:t>
            </a:r>
            <a:endParaRPr lang="zh-TW" altLang="en-US" b="1" spc="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564904"/>
            <a:ext cx="6400800" cy="2520280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FF0000"/>
                </a:solidFill>
              </a:rPr>
              <a:t>繼續看下去</a:t>
            </a:r>
            <a:endParaRPr lang="en-US" altLang="zh-TW" sz="5400" b="1" dirty="0" smtClean="0">
              <a:solidFill>
                <a:srgbClr val="FF0000"/>
              </a:solidFill>
            </a:endParaRPr>
          </a:p>
          <a:p>
            <a:pPr algn="l"/>
            <a:r>
              <a:rPr lang="zh-TW" altLang="en-US" sz="3500" b="1" dirty="0" smtClean="0">
                <a:solidFill>
                  <a:srgbClr val="002060"/>
                </a:solidFill>
              </a:rPr>
              <a:t>   社長</a:t>
            </a:r>
            <a:r>
              <a:rPr lang="en-US" altLang="zh-TW" sz="3500" b="1" dirty="0" smtClean="0">
                <a:solidFill>
                  <a:srgbClr val="002060"/>
                </a:solidFill>
              </a:rPr>
              <a:t>:</a:t>
            </a:r>
            <a:r>
              <a:rPr lang="zh-TW" altLang="en-US" sz="3500" b="1" dirty="0" smtClean="0">
                <a:solidFill>
                  <a:srgbClr val="002060"/>
                </a:solidFill>
              </a:rPr>
              <a:t> 黃宇祥  副社長</a:t>
            </a:r>
            <a:r>
              <a:rPr lang="en-US" altLang="zh-TW" sz="3500" b="1" dirty="0" smtClean="0">
                <a:solidFill>
                  <a:srgbClr val="002060"/>
                </a:solidFill>
              </a:rPr>
              <a:t>:</a:t>
            </a:r>
            <a:r>
              <a:rPr lang="zh-TW" altLang="en-US" sz="3500" b="1" dirty="0" smtClean="0">
                <a:solidFill>
                  <a:srgbClr val="002060"/>
                </a:solidFill>
              </a:rPr>
              <a:t>莊有宏</a:t>
            </a:r>
            <a:endParaRPr lang="en-US" altLang="zh-TW" sz="3500" b="1" dirty="0" smtClean="0">
              <a:solidFill>
                <a:srgbClr val="002060"/>
              </a:solidFill>
            </a:endParaRPr>
          </a:p>
          <a:p>
            <a:r>
              <a:rPr lang="zh-TW" altLang="en-US" sz="3500" b="1" dirty="0" smtClean="0">
                <a:solidFill>
                  <a:srgbClr val="002060"/>
                </a:solidFill>
              </a:rPr>
              <a:t> 老師</a:t>
            </a:r>
            <a:r>
              <a:rPr lang="en-US" altLang="zh-TW" sz="3500" b="1" dirty="0" smtClean="0">
                <a:solidFill>
                  <a:srgbClr val="002060"/>
                </a:solidFill>
              </a:rPr>
              <a:t>:</a:t>
            </a:r>
            <a:r>
              <a:rPr lang="zh-TW" altLang="en-US" sz="3500" b="1" dirty="0" smtClean="0">
                <a:solidFill>
                  <a:srgbClr val="002060"/>
                </a:solidFill>
              </a:rPr>
              <a:t>林瓊霞</a:t>
            </a:r>
            <a:endParaRPr lang="en-US" altLang="zh-TW" sz="3500" b="1" dirty="0" smtClean="0">
              <a:solidFill>
                <a:srgbClr val="002060"/>
              </a:solidFill>
            </a:endParaRPr>
          </a:p>
          <a:p>
            <a:endParaRPr lang="zh-TW" altLang="en-US" sz="60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ãåç¹å©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835" y="4082998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ãå¤å¦aå¤¢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750580"/>
            <a:ext cx="1800200" cy="240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86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  <p:sndAc>
          <p:stSnd>
            <p:snd r:embed="rId2" name="applause.wav"/>
          </p:stSnd>
        </p:sndAc>
      </p:transition>
    </mc:Choice>
    <mc:Fallback xmlns="">
      <p:transition spd="slow" advClick="0" advTm="10000">
        <p:fade/>
        <p:sndAc>
          <p:stSnd>
            <p:snd r:embed="rId5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7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基   礎   訓   練</a:t>
            </a:r>
            <a:endParaRPr lang="zh-TW" altLang="en-US" sz="7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63040" y="1916833"/>
            <a:ext cx="6196405" cy="115212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TW" altLang="en-US" sz="7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認真的傳球</a:t>
            </a:r>
            <a:endParaRPr lang="zh-TW" altLang="en-US" sz="7200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62" y="3241526"/>
            <a:ext cx="770485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ãéºµåè¶äºº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190" y="1570716"/>
            <a:ext cx="1098922" cy="167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506281"/>
      </p:ext>
    </p:extLst>
  </p:cSld>
  <p:clrMapOvr>
    <a:masterClrMapping/>
  </p:clrMapOvr>
  <p:transition spd="slow" advClick="0" advTm="6000"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1" name="Picture 3" descr="C:\Users\USER\Desktop\IMG_07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90400"/>
            <a:ext cx="7704856" cy="570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ãçè®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3076" name="Picture 4" descr="ãé­¯å¤«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221088"/>
            <a:ext cx="3275856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10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2" name="explode.wav"/>
          </p:stSnd>
        </p:sndAc>
      </p:transition>
    </mc:Choice>
    <mc:Fallback xmlns="">
      <p:transition spd="slow" advClick="0" advTm="5000">
        <p:dissolve/>
        <p:sndAc>
          <p:stSnd>
            <p:snd r:embed="rId5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45719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074" name="Picture 2" descr="C:\Users\USER\Desktop\IMG_07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84" y="586052"/>
            <a:ext cx="7704856" cy="5713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ãå¬å·´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581128"/>
            <a:ext cx="3059832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56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flip dir="r"/>
        <p:sndAc>
          <p:stSnd>
            <p:snd r:embed="rId2" name="suction.wav"/>
          </p:stSnd>
        </p:sndAc>
      </p:transition>
    </mc:Choice>
    <mc:Fallback xmlns="">
      <p:transition spd="slow" advClick="0" advTm="5000">
        <p:fade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1097978"/>
          </a:xfrm>
        </p:spPr>
        <p:txBody>
          <a:bodyPr>
            <a:noAutofit/>
          </a:bodyPr>
          <a:lstStyle/>
          <a:p>
            <a:r>
              <a:rPr lang="zh-TW" altLang="en-US" sz="7200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比 賽 囉</a:t>
            </a:r>
            <a:r>
              <a:rPr lang="en-US" altLang="zh-TW" sz="7200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!</a:t>
            </a:r>
            <a:endParaRPr lang="zh-TW" altLang="en-US" sz="7200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147" name="Picture 3" descr="C:\Users\USER\Desktop\IMG_07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928706"/>
            <a:ext cx="7687711" cy="439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ãçè®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4100" name="Picture 4" descr="ãçè®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886" y="4298205"/>
            <a:ext cx="3139114" cy="255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23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0">
        <p:checker/>
        <p:sndAc>
          <p:stSnd>
            <p:snd r:embed="rId2" name="drumroll.wav"/>
          </p:stSnd>
        </p:sndAc>
      </p:transition>
    </mc:Choice>
    <mc:Fallback xmlns="">
      <p:transition spd="slow" advClick="0" advTm="10000">
        <p:checker/>
        <p:sndAc>
          <p:stSnd>
            <p:snd r:embed="rId5" name="drumro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1027242"/>
          </a:xfrm>
        </p:spPr>
        <p:txBody>
          <a:bodyPr>
            <a:noAutofit/>
          </a:bodyPr>
          <a:lstStyle/>
          <a:p>
            <a:r>
              <a:rPr lang="zh-TW" altLang="en-US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帥 氣 的 揮 棒</a:t>
            </a:r>
            <a:endParaRPr lang="zh-TW" altLang="en-US" sz="7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C:\Users\USER\Desktop\IMG_07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22" y="1835075"/>
            <a:ext cx="7704856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ãæ´¾å¤§æ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5" name="AutoShape 6" descr="ãæµ·ç¶¿å¯¶å¯¶ãçåçæå°çµæ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6" name="AutoShape 8" descr="ãæµ·ç¶¿å¯¶å¯¶ãçåçæå°çµæ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7" name="AutoShape 10" descr="ãæµ·ç¶¿å¯¶å¯¶ãçåçæå°çµæ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8" name="AutoShape 12" descr="ãæµ·ç¶¿å¯¶å¯¶ãçåçæå°çµæ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6158" name="Picture 14" descr="ãæµ·ç¶¿å¯¶å¯¶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445224"/>
            <a:ext cx="2160240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80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:blinds dir="vert"/>
        <p:sndAc>
          <p:stSnd>
            <p:snd r:embed="rId2" name="cashreg.wav"/>
          </p:stSnd>
        </p:sndAc>
      </p:transition>
    </mc:Choice>
    <mc:Fallback xmlns="">
      <p:transition spd="slow" advClick="0" advTm="10000">
        <p:blinds dir="vert"/>
        <p:sndAc>
          <p:stSnd>
            <p:snd r:embed="rId5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大棒一飛，</a:t>
            </a:r>
            <a:r>
              <a:rPr lang="zh-TW" altLang="en-US" sz="5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球吻高飛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5" name="Picture 3" descr="C:\Users\USER\Desktop\IMG_07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0848"/>
            <a:ext cx="7704856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ãååç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705" y="4725144"/>
            <a:ext cx="2304256" cy="190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90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10000">
        <p14:pan dir="u"/>
        <p:sndAc>
          <p:stSnd>
            <p:snd r:embed="rId2" name="wind.wav"/>
          </p:stSnd>
        </p:sndAc>
      </p:transition>
    </mc:Choice>
    <mc:Fallback xmlns="">
      <p:transition spd="slow" advClick="0" advTm="10000">
        <p:fade/>
        <p:sndAc>
          <p:stSnd>
            <p:snd r:embed="rId5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5023" y="1484784"/>
            <a:ext cx="6965245" cy="216024"/>
          </a:xfrm>
        </p:spPr>
        <p:txBody>
          <a:bodyPr>
            <a:normAutofit fontScale="90000"/>
          </a:bodyPr>
          <a:lstStyle/>
          <a:p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來了 ，你</a:t>
            </a:r>
            <a:r>
              <a:rPr lang="en-US" altLang="zh-TW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妳就知道多好玩了</a:t>
            </a: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218" name="Picture 2" descr="C:\Users\USER\Desktop\IMG_07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77392"/>
            <a:ext cx="770485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ãå¤©ç·å¯¶å¯¶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988" y="5076576"/>
            <a:ext cx="3059832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ãç¬èãçåçæå°çµæ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988" y="4095750"/>
            <a:ext cx="354120" cy="35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070731"/>
      </p:ext>
    </p:extLst>
  </p:cSld>
  <p:clrMapOvr>
    <a:masterClrMapping/>
  </p:clrMapOvr>
  <p:transition spd="slow" advClick="0" advTm="10000">
    <p:strips dir="r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TW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歡    迎    加   入</a:t>
            </a:r>
            <a:r>
              <a:rPr lang="en-US" altLang="zh-TW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p.s. </a:t>
            </a:r>
            <a:r>
              <a:rPr lang="zh-TW" altLang="en-US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不會打樂樂棒的人，進來會教</a:t>
            </a:r>
            <a:endParaRPr lang="zh-TW" altLang="en-US" sz="3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Picture 2" descr="C:\Users\USER\Desktop\IMG_073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53940"/>
            <a:ext cx="7704855" cy="415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ãå©éåå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832" y="5472657"/>
            <a:ext cx="3144566" cy="217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960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  <p:sndAc>
          <p:stSnd>
            <p:snd r:embed="rId2" name="coin.wav"/>
          </p:stSnd>
        </p:sndAc>
      </p:transition>
    </mc:Choice>
    <mc:Fallback xmlns="">
      <p:transition spd="slow" advClick="0" advTm="8000">
        <p:fade/>
        <p:sndAc>
          <p:stSnd>
            <p:snd r:embed="rId5" name="coi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圖釘">
  <a:themeElements>
    <a:clrScheme name="奧斯丁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圖釘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圖釘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138</TotalTime>
  <Words>61</Words>
  <Application>Microsoft Office PowerPoint</Application>
  <PresentationFormat>如螢幕大小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0" baseType="lpstr">
      <vt:lpstr>圖釘</vt:lpstr>
      <vt:lpstr>樂     樂     棒     球     社</vt:lpstr>
      <vt:lpstr>基   礎   訓   練</vt:lpstr>
      <vt:lpstr>PowerPoint 簡報</vt:lpstr>
      <vt:lpstr>PowerPoint 簡報</vt:lpstr>
      <vt:lpstr>比 賽 囉!</vt:lpstr>
      <vt:lpstr>帥 氣 的 揮 棒</vt:lpstr>
      <vt:lpstr>大棒一飛，球吻高飛</vt:lpstr>
      <vt:lpstr>來了 ，你/妳就知道多好玩了 </vt:lpstr>
      <vt:lpstr>歡    迎    加   入 p.s. 不會打樂樂棒的人，進來會教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樂樂棒球社</dc:title>
  <dc:creator>USER</dc:creator>
  <cp:lastModifiedBy>user</cp:lastModifiedBy>
  <cp:revision>16</cp:revision>
  <dcterms:created xsi:type="dcterms:W3CDTF">2018-04-25T10:05:33Z</dcterms:created>
  <dcterms:modified xsi:type="dcterms:W3CDTF">2018-05-04T01:44:06Z</dcterms:modified>
</cp:coreProperties>
</file>