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12"/>
  </p:notesMasterIdLst>
  <p:handoutMasterIdLst>
    <p:handoutMasterId r:id="rId13"/>
  </p:handoutMasterIdLst>
  <p:sldIdLst>
    <p:sldId id="256" r:id="rId3"/>
    <p:sldId id="258" r:id="rId4"/>
    <p:sldId id="260" r:id="rId5"/>
    <p:sldId id="265" r:id="rId6"/>
    <p:sldId id="261" r:id="rId7"/>
    <p:sldId id="263" r:id="rId8"/>
    <p:sldId id="262" r:id="rId9"/>
    <p:sldId id="264" r:id="rId10"/>
    <p:sldId id="266" r:id="rId11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582" y="72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5" d="100"/>
          <a:sy n="55" d="100"/>
        </p:scale>
        <p:origin x="3072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784AA43A-3F76-4A13-9CD6-36134EB429E3}" type="datetimeFigureOut">
              <a:rPr lang="en-US" altLang="zh-TW"/>
              <a:t>5/18/2016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A850423A-8BCE-448E-A97B-03A88B2B12C1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5F674A4F-2B7A-4ECB-A400-260B2FFC03C1}" type="datetimeFigureOut">
              <a:t>2016/5/18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01F2A70B-78F2-4DCF-B53B-C990D2FAFB8A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 latinLnBrk="0">
              <a:defRPr lang="zh-TW" sz="54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grpSp>
        <p:nvGrpSpPr>
          <p:cNvPr id="256" name="線條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手繪多邊形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8" name="手繪多邊形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9" name="手繪多邊形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0" name="手繪多邊形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1" name="手繪多邊形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2" name="手繪多邊形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3" name="手繪多邊形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4" name="手繪多邊形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5" name="手繪多邊形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6" name="手繪多邊形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7" name="手繪多邊形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8" name="手繪多邊形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9" name="手繪多邊形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0" name="手繪多邊形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1" name="手繪多邊形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2" name="手繪多邊形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3" name="手繪多邊形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4" name="手繪多邊形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5" name="手繪多邊形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6" name="手繪多邊形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7" name="手繪多邊形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8" name="手繪多邊形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9" name="手繪多邊形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0" name="手繪多邊形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1" name="手繪多邊形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2" name="手繪多邊形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3" name="手繪多邊形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4" name="手繪多邊形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5" name="手繪多邊形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6" name="手繪多邊形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7" name="手繪多邊形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8" name="手繪多邊形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9" name="手繪多邊形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0" name="手繪多邊形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1" name="手繪多邊形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2" name="手繪多邊形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3" name="手繪多邊形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4" name="手繪多邊形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5" name="手繪多邊形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6" name="手繪多邊形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7" name="手繪多邊形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8" name="手繪多邊形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9" name="手繪多邊形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0" name="手繪多邊形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1" name="手繪多邊形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2" name="手繪多邊形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3" name="手繪多邊形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4" name="手繪多邊形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5" name="手繪多邊形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6" name="手繪多邊形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7" name="手繪多邊形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8" name="手繪多邊形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9" name="手繪多邊形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0" name="手繪多邊形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1" name="手繪多邊形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2" name="手繪多邊形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3" name="手繪多邊形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4" name="手繪多邊形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5" name="手繪多邊形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6" name="手繪多邊形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7" name="手繪多邊形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8" name="手繪多邊形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9" name="手繪多邊形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0" name="手繪多邊形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1" name="手繪多邊形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2" name="手繪多邊形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3" name="手繪多邊形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4" name="手繪多邊形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5" name="手繪多邊形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6" name="手繪多邊形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7" name="手繪多邊形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8" name="手繪多邊形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9" name="手繪多邊形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0" name="手繪多邊形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1" name="手繪多邊形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2" name="手繪多邊形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3" name="手繪多邊形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4" name="手繪多邊形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5" name="手繪多邊形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6" name="手繪多邊形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7" name="手繪多邊形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8" name="手繪多邊形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9" name="手繪多邊形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0" name="手繪多邊形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1" name="手繪多邊形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2" name="手繪多邊形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3" name="手繪多邊形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4" name="手繪多邊形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5" name="手繪多邊形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6" name="手繪多邊形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7" name="手繪多邊形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8" name="手繪多邊形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9" name="手繪多邊形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0" name="手繪多邊形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1" name="手繪多邊形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2" name="手繪多邊形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3" name="手繪多邊形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4" name="手繪多邊形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5" name="手繪多邊形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6" name="手繪多邊形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7" name="手繪多邊形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8" name="手繪多邊形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9" name="手繪多邊形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0" name="手繪多邊形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1" name="手繪多邊形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2" name="手繪多邊形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3" name="手繪多邊形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4" name="手繪多邊形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5" name="手繪多邊形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6" name="手繪多邊形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7" name="手繪多邊形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8" name="手繪多邊形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9" name="手繪多邊形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0" name="手繪多邊形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1" name="手繪多邊形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2" name="手繪多邊形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3" name="手繪多邊形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4" name="手繪多邊形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5" name="手繪多邊形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6" name="手繪多邊形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7" name="手繪多邊形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8" name="手繪多邊形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9" name="手繪多邊形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線條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手繪多邊形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9" name="手繪多邊形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0" name="手繪多邊形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1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2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3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4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5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6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7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8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9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0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1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2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3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4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5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6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7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8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9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0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1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2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3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4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5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6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7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8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9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0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1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2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3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4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5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6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7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8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9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0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1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2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3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4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5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6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7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8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9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0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1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2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3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4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5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6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7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8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9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0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1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2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3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4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5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6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7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8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9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40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41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 latinLnBrk="0">
              <a:defRPr lang="zh-TW"/>
            </a:lvl2pPr>
            <a:lvl3pPr marL="777240" latinLnBrk="0">
              <a:defRPr lang="zh-TW"/>
            </a:lvl3pPr>
            <a:lvl4pPr marL="1005840" latinLnBrk="0">
              <a:defRPr lang="zh-TW"/>
            </a:lvl4pPr>
            <a:lvl5pPr marL="1234440" latinLnBrk="0">
              <a:defRPr lang="zh-TW"/>
            </a:lvl5pPr>
            <a:lvl6pPr marL="1463040" latinLnBrk="0">
              <a:defRPr lang="zh-TW" baseline="0"/>
            </a:lvl6pPr>
            <a:lvl7pPr marL="1691640" latinLnBrk="0">
              <a:defRPr lang="zh-TW" baseline="0"/>
            </a:lvl7pPr>
            <a:lvl8pPr marL="1920240" latinLnBrk="0">
              <a:defRPr lang="zh-TW" baseline="0"/>
            </a:lvl8pPr>
            <a:lvl9pPr marL="2148840" latinLnBrk="0">
              <a:defRPr lang="zh-TW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線條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手繪多邊形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7" name="手繪多邊形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8" name="手繪多邊形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9" name="手繪多邊形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0" name="手繪多邊形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1" name="手繪多邊形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2" name="手繪多邊形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3" name="手繪多邊形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4" name="手繪多邊形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5" name="手繪多邊形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6" name="手繪多邊形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7" name="手繪多邊形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8" name="手繪多邊形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9" name="手繪多邊形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0" name="手繪多邊形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1" name="手繪多邊形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2" name="手繪多邊形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3" name="手繪多邊形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4" name="手繪多邊形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5" name="手繪多邊形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6" name="手繪多邊形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7" name="手繪多邊形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8" name="手繪多邊形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9" name="手繪多邊形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0" name="手繪多邊形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1" name="手繪多邊形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2" name="手繪多邊形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3" name="手繪多邊形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4" name="手繪多邊形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5" name="手繪多邊形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6" name="手繪多邊形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7" name="手繪多邊形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8" name="手繪多邊形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9" name="手繪多邊形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0" name="手繪多邊形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1" name="手繪多邊形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2" name="手繪多邊形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3" name="手繪多邊形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4" name="手繪多邊形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5" name="手繪多邊形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6" name="手繪多邊形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7" name="手繪多邊形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8" name="手繪多邊形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9" name="手繪多邊形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0" name="手繪多邊形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1" name="手繪多邊形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2" name="手繪多邊形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3" name="手繪多邊形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4" name="手繪多邊形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5" name="手繪多邊形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6" name="手繪多邊形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7" name="手繪多邊形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8" name="手繪多邊形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9" name="手繪多邊形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0" name="手繪多邊形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1" name="手繪多邊形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2" name="手繪多邊形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3" name="手繪多邊形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4" name="手繪多邊形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5" name="手繪多邊形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6" name="手繪多邊形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7" name="手繪多邊形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8" name="手繪多邊形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9" name="手繪多邊形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0" name="手繪多邊形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1" name="手繪多邊形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2" name="手繪多邊形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3" name="手繪多邊形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4" name="手繪多邊形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5" name="手繪多邊形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6" name="手繪多邊形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7" name="手繪多邊形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8" name="手繪多邊形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9" name="手繪多邊形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0" name="手繪多邊形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1" name="手繪多邊形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2" name="手繪多邊形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3" name="手繪多邊形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4" name="手繪多邊形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5" name="手繪多邊形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6" name="手繪多邊形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7" name="手繪多邊形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8" name="手繪多邊形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9" name="手繪多邊形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0" name="手繪多邊形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1" name="手繪多邊形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2" name="手繪多邊形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3" name="手繪多邊形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4" name="手繪多邊形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5" name="手繪多邊形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6" name="手繪多邊形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7" name="手繪多邊形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8" name="手繪多邊形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9" name="手繪多邊形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0" name="手繪多邊形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1" name="手繪多邊形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2" name="手繪多邊形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3" name="手繪多邊形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4" name="手繪多邊形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5" name="手繪多邊形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6" name="手繪多邊形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7" name="手繪多邊形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8" name="手繪多邊形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59" name="手繪多邊形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0" name="手繪多邊形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1" name="手繪多邊形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2" name="手繪多邊形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3" name="手繪多邊形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4" name="手繪多邊形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5" name="手繪多邊形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6" name="手繪多邊形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7" name="手繪多邊形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8" name="手繪多邊形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69" name="手繪多邊形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0" name="手繪多邊形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1" name="手繪多邊形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2" name="手繪多邊形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3" name="手繪多邊形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4" name="手繪多邊形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5" name="手繪多邊形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6" name="手繪多邊形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7" name="手繪多邊形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78" name="手繪多邊形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 latinLnBrk="0">
              <a:defRPr lang="zh-TW" sz="44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線條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手繪多邊形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0" name="手繪多邊形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1" name="手繪多邊形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2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3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4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5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6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7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8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9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0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1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2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3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4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5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6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7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8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9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0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1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2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3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4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5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6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7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8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9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0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1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2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3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4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5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6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7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8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9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0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1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2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3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4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5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6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7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8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9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0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1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2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3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4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5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6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7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8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9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0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1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2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3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4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5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6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7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8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9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0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1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2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marL="1956816" latinLnBrk="0">
              <a:defRPr lang="zh-TW" sz="1600"/>
            </a:lvl6pPr>
            <a:lvl7pPr marL="1956816" latinLnBrk="0">
              <a:defRPr lang="zh-TW" sz="1600" baseline="0"/>
            </a:lvl7pPr>
            <a:lvl8pPr marL="1956816" latinLnBrk="0">
              <a:defRPr lang="zh-TW" sz="1600" baseline="0"/>
            </a:lvl8pPr>
            <a:lvl9pPr marL="1956816" latinLnBrk="0">
              <a:defRPr lang="zh-TW" sz="16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marL="1956816" latinLnBrk="0">
              <a:defRPr lang="zh-TW" sz="1600"/>
            </a:lvl6pPr>
            <a:lvl7pPr marL="1956816" latinLnBrk="0">
              <a:defRPr lang="zh-TW" sz="1600"/>
            </a:lvl7pPr>
            <a:lvl8pPr marL="1956816" latinLnBrk="0">
              <a:defRPr lang="zh-TW" sz="1600" baseline="0"/>
            </a:lvl8pPr>
            <a:lvl9pPr marL="1956816" latinLnBrk="0">
              <a:defRPr lang="zh-TW" sz="16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線條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手繪多邊形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2" name="手繪多邊形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3" name="手繪多邊形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4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5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6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7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8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9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0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1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2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3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4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5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6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7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8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9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0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1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2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3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4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5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6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7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8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9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0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1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2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3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4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5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6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7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8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9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0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1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2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3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4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5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6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7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8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9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0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1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2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3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4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5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6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7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8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9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0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1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2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3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4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5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6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7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8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9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0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1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2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3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4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 latinLnBrk="0">
              <a:defRPr lang="zh-TW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 latinLnBrk="0">
              <a:spcBef>
                <a:spcPts val="0"/>
              </a:spcBef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marL="1956816" latinLnBrk="0">
              <a:defRPr lang="zh-TW" sz="1600"/>
            </a:lvl6pPr>
            <a:lvl7pPr marL="1956816" latinLnBrk="0">
              <a:defRPr lang="zh-TW" sz="1600" baseline="0"/>
            </a:lvl7pPr>
            <a:lvl8pPr marL="1956816" latinLnBrk="0">
              <a:defRPr lang="zh-TW" sz="1600" baseline="0"/>
            </a:lvl8pPr>
            <a:lvl9pPr marL="1956816" latinLnBrk="0">
              <a:defRPr lang="zh-TW" sz="16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 latinLnBrk="0">
              <a:spcBef>
                <a:spcPts val="0"/>
              </a:spcBef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marL="1956816" latinLnBrk="0">
              <a:defRPr lang="zh-TW" sz="1600"/>
            </a:lvl5pPr>
            <a:lvl6pPr marL="1956816" latinLnBrk="0">
              <a:defRPr lang="zh-TW" sz="1600"/>
            </a:lvl6pPr>
            <a:lvl7pPr marL="1956816" latinLnBrk="0">
              <a:defRPr lang="zh-TW" sz="1600"/>
            </a:lvl7pPr>
            <a:lvl8pPr marL="1956816" latinLnBrk="0">
              <a:defRPr lang="zh-TW" sz="1600"/>
            </a:lvl8pPr>
            <a:lvl9pPr marL="1956816" latinLnBrk="0">
              <a:defRPr lang="zh-TW"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線條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手繪多邊形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58" name="手繪多邊形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59" name="手繪多邊形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0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1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2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3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4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5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6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7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8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9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0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1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2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3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4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5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6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7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8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9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0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1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2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3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4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5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6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7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8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9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0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1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2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3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4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5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6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7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8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9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0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1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2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3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4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5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6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7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8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9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0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1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2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3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4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5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6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7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8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9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0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1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2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3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4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5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6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7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8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9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0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外框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群組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群組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手繪多邊形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5" name="手繪多邊形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6" name="手繪多邊形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7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8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9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0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1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2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3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4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5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6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7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8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9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0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1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2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3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4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5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6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7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8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9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0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1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2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3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4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5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6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7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8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9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0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1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2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3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4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5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6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7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8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9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0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1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2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3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4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5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6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7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8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9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0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1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2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3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4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5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6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7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8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9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0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1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2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3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4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5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6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7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群組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手繪多邊形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1" name="手繪多邊形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2" name="手繪多邊形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3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4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5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6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7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8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9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0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1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2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3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4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5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6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7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8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9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0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1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2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3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4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5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6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7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8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9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0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1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2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3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4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5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6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7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8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9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0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1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2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3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4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5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6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7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8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9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0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1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2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3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4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5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6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7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8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9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0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1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2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3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4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5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6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7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8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9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0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1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2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3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群組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群組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手繪多邊形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5" name="手繪多邊形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6" name="手繪多邊形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7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8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9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0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1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2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3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4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5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6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7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8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9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0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1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2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3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4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5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6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7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8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9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0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1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2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3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4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5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6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7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8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9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0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1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2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3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4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5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6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7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8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9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0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1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2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3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4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5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6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7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8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9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0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1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2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3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4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5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6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7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8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9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0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1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2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3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4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5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6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7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群組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手繪多邊形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1" name="手繪多邊形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2" name="手繪多邊形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3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4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5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6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7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8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9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0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1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2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3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4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5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6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7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8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9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0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1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2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3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4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5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6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7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8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9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0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1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2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3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4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5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6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7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8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9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0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1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2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3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4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5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6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7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8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9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0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1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2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3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4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5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6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7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8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9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0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1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2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3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4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5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6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7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8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9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0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1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2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3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 latinLnBrk="0">
              <a:defRPr lang="zh-TW"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latinLnBrk="0">
              <a:defRPr lang="zh-TW" sz="1600"/>
            </a:lvl6pPr>
            <a:lvl7pPr latinLnBrk="0">
              <a:defRPr lang="zh-TW" sz="1600" baseline="0"/>
            </a:lvl7pPr>
            <a:lvl8pPr latinLnBrk="0">
              <a:defRPr lang="zh-TW" sz="1600" baseline="0"/>
            </a:lvl8pPr>
            <a:lvl9pPr latinLnBrk="0">
              <a:defRPr lang="zh-TW" sz="16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外框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群組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群組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手繪多邊形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4" name="手繪多邊形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5" name="手繪多邊形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6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7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8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9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0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1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2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3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4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5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6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7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8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59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0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1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2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3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4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5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6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7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8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69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0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1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2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3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4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5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6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7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8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79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0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1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2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3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4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5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6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7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8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89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0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1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2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3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4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5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6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7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8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99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0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1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2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3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4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5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6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7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8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09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0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1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2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3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4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5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916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群組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手繪多邊形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0" name="手繪多邊形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1" name="手繪多邊形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2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3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4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5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6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7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8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79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0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1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2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3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4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5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6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7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8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89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0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1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2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3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4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5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6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7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8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99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0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1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2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3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4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5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6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7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8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09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0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1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2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3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4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5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6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7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8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19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0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1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2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3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4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5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6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7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8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29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0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1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2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3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4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5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6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7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8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39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0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1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842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群組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群組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手繪多邊形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4" name="手繪多邊形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5" name="手繪多邊形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6" name="手繪多邊形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7" name="手繪多邊形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8" name="手繪多邊形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9" name="手繪多邊形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0" name="手繪多邊形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1" name="手繪多邊形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2" name="手繪多邊形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3" name="手繪多邊形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4" name="手繪多邊形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5" name="手繪多邊形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6" name="手繪多邊形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7" name="手繪多邊形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8" name="手繪多邊形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09" name="手繪多邊形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0" name="手繪多邊形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1" name="手繪多邊形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2" name="手繪多邊形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3" name="手繪多邊形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4" name="手繪多邊形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5" name="手繪多邊形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6" name="手繪多邊形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7" name="手繪多邊形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8" name="手繪多邊形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19" name="手繪多邊形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0" name="手繪多邊形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1" name="手繪多邊形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2" name="手繪多邊形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3" name="手繪多邊形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4" name="手繪多邊形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5" name="手繪多邊形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6" name="手繪多邊形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7" name="手繪多邊形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8" name="手繪多邊形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29" name="手繪多邊形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0" name="手繪多邊形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1" name="手繪多邊形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2" name="手繪多邊形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3" name="手繪多邊形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4" name="手繪多邊形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5" name="手繪多邊形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6" name="手繪多邊形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7" name="手繪多邊形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8" name="手繪多邊形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39" name="手繪多邊形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0" name="手繪多邊形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1" name="手繪多邊形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2" name="手繪多邊形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3" name="手繪多邊形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4" name="手繪多邊形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5" name="手繪多邊形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6" name="手繪多邊形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7" name="手繪多邊形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8" name="手繪多邊形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49" name="手繪多邊形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0" name="手繪多邊形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1" name="手繪多邊形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2" name="手繪多邊形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3" name="手繪多邊形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4" name="手繪多邊形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5" name="手繪多邊形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6" name="手繪多邊形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7" name="手繪多邊形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8" name="手繪多邊形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59" name="手繪多邊形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0" name="手繪多邊形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1" name="手繪多邊形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2" name="手繪多邊形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3" name="手繪多邊形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4" name="手繪多邊形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5" name="手繪多邊形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766" name="手繪多邊形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群組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手繪多邊形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0" name="手繪多邊形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1" name="手繪多邊形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2" name="手繪多邊形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3" name="手繪多邊形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4" name="手繪多邊形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5" name="手繪多邊形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6" name="手繪多邊形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7" name="手繪多邊形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8" name="手繪多邊形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29" name="手繪多邊形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0" name="手繪多邊形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1" name="手繪多邊形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2" name="手繪多邊形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3" name="手繪多邊形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4" name="手繪多邊形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5" name="手繪多邊形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6" name="手繪多邊形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7" name="手繪多邊形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8" name="手繪多邊形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39" name="手繪多邊形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0" name="手繪多邊形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1" name="手繪多邊形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2" name="手繪多邊形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3" name="手繪多邊形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4" name="手繪多邊形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5" name="手繪多邊形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6" name="手繪多邊形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7" name="手繪多邊形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8" name="手繪多邊形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49" name="手繪多邊形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0" name="手繪多邊形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1" name="手繪多邊形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2" name="手繪多邊形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3" name="手繪多邊形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4" name="手繪多邊形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5" name="手繪多邊形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6" name="手繪多邊形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7" name="手繪多邊形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8" name="手繪多邊形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59" name="手繪多邊形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0" name="手繪多邊形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1" name="手繪多邊形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2" name="手繪多邊形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3" name="手繪多邊形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4" name="手繪多邊形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5" name="手繪多邊形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6" name="手繪多邊形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7" name="手繪多邊形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8" name="手繪多邊形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69" name="手繪多邊形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0" name="手繪多邊形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1" name="手繪多邊形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2" name="手繪多邊形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3" name="手繪多邊形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4" name="手繪多邊形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5" name="手繪多邊形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6" name="手繪多邊形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7" name="手繪多邊形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8" name="手繪多邊形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79" name="手繪多邊形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0" name="手繪多邊形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1" name="手繪多邊形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2" name="手繪多邊形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3" name="手繪多邊形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4" name="手繪多邊形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5" name="手繪多邊形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6" name="手繪多邊形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7" name="手繪多邊形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8" name="手繪多邊形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89" name="手繪多邊形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0" name="手繪多邊形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1" name="手繪多邊形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  <p:sp>
              <p:nvSpPr>
                <p:cNvPr id="692" name="手繪多邊形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 latinLnBrk="0">
              <a:defRPr lang="zh-TW"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 latinLnBrk="0">
              <a:buNone/>
              <a:defRPr lang="zh-TW" sz="24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線條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手繪多邊形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9" name="手繪多邊形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0" name="手繪多邊形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1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2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3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4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5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4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5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6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7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8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9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0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1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2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3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4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5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6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7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8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9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0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1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2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3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4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5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6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7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8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9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0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1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2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3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4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5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6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7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8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9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0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1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2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3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4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5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6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7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8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9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0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1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2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3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4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5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6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7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8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9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80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81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 latinLnBrk="0">
              <a:defRPr lang="zh-TW"/>
            </a:lvl5pPr>
            <a:lvl6pPr marL="1956816" latinLnBrk="0">
              <a:defRPr lang="zh-TW"/>
            </a:lvl6pPr>
            <a:lvl7pPr marL="1956816" latinLnBrk="0">
              <a:defRPr lang="zh-TW"/>
            </a:lvl7pPr>
            <a:lvl8pPr marL="1956816" latinLnBrk="0">
              <a:defRPr lang="zh-TW"/>
            </a:lvl8pPr>
            <a:lvl9pPr marL="1956816" latinLnBrk="0">
              <a:defRPr lang="zh-TW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線條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手繪多邊形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9" name="手繪多邊形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0" name="手繪多邊形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1" name="手繪多邊形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2" name="手繪多邊形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3" name="手繪多邊形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4" name="手繪多邊形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5" name="手繪多邊形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6" name="手繪多邊形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7" name="手繪多邊形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8" name="手繪多邊形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19" name="手繪多邊形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0" name="手繪多邊形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1" name="手繪多邊形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2" name="手繪多邊形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3" name="手繪多邊形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4" name="手繪多邊形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5" name="手繪多邊形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6" name="手繪多邊形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7" name="手繪多邊形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8" name="手繪多邊形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29" name="手繪多邊形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0" name="手繪多邊形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1" name="手繪多邊形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2" name="手繪多邊形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3" name="手繪多邊形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4" name="手繪多邊形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5" name="手繪多邊形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6" name="手繪多邊形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7" name="手繪多邊形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8" name="手繪多邊形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39" name="手繪多邊形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0" name="手繪多邊形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1" name="手繪多邊形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2" name="手繪多邊形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3" name="手繪多邊形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4" name="手繪多邊形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5" name="手繪多邊形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6" name="手繪多邊形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7" name="手繪多邊形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8" name="手繪多邊形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49" name="手繪多邊形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0" name="手繪多邊形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1" name="手繪多邊形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2" name="手繪多邊形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3" name="手繪多邊形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4" name="手繪多邊形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5" name="手繪多邊形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6" name="手繪多邊形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7" name="手繪多邊形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8" name="手繪多邊形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59" name="手繪多邊形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0" name="手繪多邊形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1" name="手繪多邊形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2" name="手繪多邊形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3" name="手繪多邊形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4" name="手繪多邊形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5" name="手繪多邊形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6" name="手繪多邊形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7" name="手繪多邊形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8" name="手繪多邊形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69" name="手繪多邊形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0" name="手繪多邊形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1" name="手繪多邊形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2" name="手繪多邊形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3" name="手繪多邊形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4" name="手繪多邊形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5" name="手繪多邊形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6" name="手繪多邊形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7" name="手繪多邊形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8" name="手繪多邊形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79" name="手繪多邊形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80" name="手繪多邊形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  <p:sp>
          <p:nvSpPr>
            <p:cNvPr id="81" name="手繪多邊形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n>
                  <a:noFill/>
                </a:ln>
              </a:endParaRPr>
            </a:p>
          </p:txBody>
        </p:sp>
      </p:grp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 latinLnBrk="0">
              <a:defRPr lang="zh-TW"/>
            </a:lvl5pPr>
            <a:lvl6pPr latinLnBrk="0">
              <a:defRPr lang="zh-TW"/>
            </a:lvl6pPr>
            <a:lvl7pPr latinLnBrk="0">
              <a:defRPr lang="zh-TW"/>
            </a:lvl7pPr>
            <a:lvl8pPr latinLnBrk="0">
              <a:defRPr lang="zh-TW" baseline="0"/>
            </a:lvl8pPr>
            <a:lvl9pPr latinLnBrk="0">
              <a:defRPr lang="zh-TW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t>2016/5/18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dirty="0"/>
              <a:t>按一下以編輯母片文字樣式</a:t>
            </a:r>
          </a:p>
          <a:p>
            <a:pPr lvl="1"/>
            <a:r>
              <a:rPr lang="zh-TW" dirty="0"/>
              <a:t>第二層</a:t>
            </a:r>
          </a:p>
          <a:p>
            <a:pPr lvl="2"/>
            <a:r>
              <a:rPr lang="zh-TW" dirty="0"/>
              <a:t>第三層</a:t>
            </a:r>
          </a:p>
          <a:p>
            <a:pPr lvl="3"/>
            <a:r>
              <a:rPr lang="zh-TW" dirty="0"/>
              <a:t>第四層</a:t>
            </a:r>
          </a:p>
          <a:p>
            <a:pPr lvl="4"/>
            <a:r>
              <a:rPr lang="zh-TW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10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AFE8FB1-0A7A-443E-AAF7-31D4FA1AA312}" type="datetimeFigureOut">
              <a:rPr lang="en-US" altLang="zh-TW" smtClean="0"/>
              <a:pPr/>
              <a:t>5/18/2016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10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25BA54BD-C84D-46CE-8B72-31BFB26ABA43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itchFamily="2" charset="2"/>
        <a:buChar char="§"/>
        <a:defRPr lang="zh-TW"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lang="zh-TW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TW"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lang="zh-TW"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TW"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11500" dirty="0" smtClean="0"/>
              <a:t>105</a:t>
            </a:r>
            <a:r>
              <a:rPr lang="zh-TW" altLang="en-US" sz="11500" dirty="0" smtClean="0"/>
              <a:t>躲避球社</a:t>
            </a:r>
            <a:endParaRPr lang="zh-TW" sz="11500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6890">
            <a:off x="9798240" y="2645049"/>
            <a:ext cx="2413810" cy="227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0317" y="3573016"/>
            <a:ext cx="5436096" cy="998984"/>
          </a:xfrm>
        </p:spPr>
        <p:txBody>
          <a:bodyPr/>
          <a:lstStyle/>
          <a:p>
            <a:r>
              <a:rPr lang="zh-TW" altLang="en-US" dirty="0" smtClean="0"/>
              <a:t>指導老師</a:t>
            </a:r>
            <a:r>
              <a:rPr lang="en-US" altLang="zh-TW" dirty="0" smtClean="0"/>
              <a:t>:</a:t>
            </a:r>
            <a:r>
              <a:rPr lang="zh-TW" altLang="en-US" dirty="0" smtClean="0"/>
              <a:t>巫影潭老師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751" y="856903"/>
            <a:ext cx="3715097" cy="371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7619" y="476672"/>
            <a:ext cx="9143998" cy="1020762"/>
          </a:xfrm>
        </p:spPr>
        <p:txBody>
          <a:bodyPr>
            <a:noAutofit/>
          </a:bodyPr>
          <a:lstStyle/>
          <a:p>
            <a:r>
              <a:rPr lang="zh-TW" altLang="en-US" sz="8800" dirty="0" smtClean="0"/>
              <a:t>社規</a:t>
            </a:r>
            <a:endParaRPr lang="zh-TW" sz="88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09836" y="1772816"/>
            <a:ext cx="10154847" cy="4404320"/>
          </a:xfrm>
        </p:spPr>
        <p:txBody>
          <a:bodyPr>
            <a:no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800" dirty="0" smtClean="0"/>
              <a:t>尊重</a:t>
            </a:r>
            <a:r>
              <a:rPr lang="zh-TW" altLang="en-US" sz="4800" dirty="0"/>
              <a:t>裁判、教練、隊友、球、</a:t>
            </a:r>
            <a:r>
              <a:rPr lang="zh-TW" altLang="en-US" sz="4800" dirty="0" smtClean="0"/>
              <a:t>場地</a:t>
            </a:r>
            <a:endParaRPr lang="en-US" altLang="zh-TW" sz="4800" dirty="0" smtClean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800" dirty="0" smtClean="0"/>
              <a:t>不要</a:t>
            </a:r>
            <a:r>
              <a:rPr lang="zh-TW" altLang="en-US" sz="4800" dirty="0"/>
              <a:t>把私下的情緒帶到球場</a:t>
            </a:r>
            <a:r>
              <a:rPr lang="zh-TW" altLang="en-US" sz="4800" dirty="0" smtClean="0"/>
              <a:t>上</a:t>
            </a:r>
            <a:endParaRPr lang="en-US" altLang="zh-TW" sz="4800" dirty="0" smtClean="0"/>
          </a:p>
          <a:p>
            <a:pPr algn="ctr">
              <a:lnSpc>
                <a:spcPct val="150000"/>
              </a:lnSpc>
            </a:pPr>
            <a:r>
              <a:rPr lang="zh-TW" altLang="en-US" sz="4800" dirty="0">
                <a:solidFill>
                  <a:srgbClr val="FF0000"/>
                </a:solidFill>
              </a:rPr>
              <a:t>※</a:t>
            </a:r>
            <a:r>
              <a:rPr lang="zh-TW" altLang="en-US" sz="4800" dirty="0" smtClean="0">
                <a:solidFill>
                  <a:srgbClr val="FF0000"/>
                </a:solidFill>
              </a:rPr>
              <a:t>違反規定者不得參加比賽</a:t>
            </a:r>
            <a:endParaRPr lang="zh-TW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平時上課內容</a:t>
            </a:r>
            <a:r>
              <a:rPr lang="en-US" altLang="zh-TW" sz="5400" dirty="0" smtClean="0"/>
              <a:t>:</a:t>
            </a:r>
            <a:endParaRPr lang="zh-TW" sz="54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29592" y="2708920"/>
            <a:ext cx="10121404" cy="4404320"/>
          </a:xfrm>
        </p:spPr>
        <p:txBody>
          <a:bodyPr>
            <a:no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400" dirty="0"/>
              <a:t>分組</a:t>
            </a:r>
            <a:r>
              <a:rPr lang="zh-TW" altLang="en-US" sz="4400" dirty="0" smtClean="0"/>
              <a:t>練習</a:t>
            </a:r>
            <a:endParaRPr lang="en-US" altLang="zh-TW" sz="4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400" dirty="0" smtClean="0"/>
              <a:t>基本訓練</a:t>
            </a:r>
            <a:endParaRPr lang="en-US" altLang="zh-TW" sz="4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400" dirty="0" smtClean="0"/>
              <a:t>躲避</a:t>
            </a:r>
            <a:r>
              <a:rPr lang="zh-TW" altLang="en-US" sz="4400" dirty="0" smtClean="0"/>
              <a:t>球規則介紹</a:t>
            </a:r>
            <a:endParaRPr lang="en-US" altLang="zh-TW" sz="4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4400" dirty="0" smtClean="0"/>
              <a:t>大多時間在跑道上，有時候會和籃球社協調借用場地對打練習</a:t>
            </a:r>
            <a:endParaRPr lang="en-US" altLang="zh-TW" sz="4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sz="4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zh-TW" sz="4400" dirty="0"/>
          </a:p>
        </p:txBody>
      </p:sp>
    </p:spTree>
    <p:extLst>
      <p:ext uri="{BB962C8B-B14F-4D97-AF65-F5344CB8AC3E}">
        <p14:creationId xmlns:p14="http://schemas.microsoft.com/office/powerpoint/2010/main" val="60449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97">
            <a:off x="4837692" y="1491313"/>
            <a:ext cx="5219416" cy="391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6381">
            <a:off x="134711" y="87259"/>
            <a:ext cx="4953204" cy="37149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4683">
            <a:off x="109085" y="2935036"/>
            <a:ext cx="4973339" cy="37300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14492" y="319298"/>
            <a:ext cx="5256584" cy="1020762"/>
          </a:xfrm>
        </p:spPr>
        <p:txBody>
          <a:bodyPr>
            <a:noAutofit/>
          </a:bodyPr>
          <a:lstStyle/>
          <a:p>
            <a:r>
              <a:rPr lang="zh-TW" altLang="en-US" sz="6000" dirty="0" smtClean="0"/>
              <a:t>平時上</a:t>
            </a:r>
            <a:r>
              <a:rPr lang="zh-TW" altLang="en-US" sz="6000" dirty="0"/>
              <a:t>課</a:t>
            </a:r>
            <a:r>
              <a:rPr lang="zh-TW" altLang="en-US" sz="6000" dirty="0" smtClean="0"/>
              <a:t>剪影</a:t>
            </a:r>
            <a:endParaRPr lang="zh-TW" sz="6000" dirty="0"/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8800" dirty="0" smtClean="0"/>
              <a:t>104-105</a:t>
            </a:r>
            <a:r>
              <a:rPr lang="zh-TW" altLang="en-US" sz="8800" dirty="0" smtClean="0"/>
              <a:t>校外競賽</a:t>
            </a:r>
            <a:endParaRPr lang="zh-TW" sz="8800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641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3507">
            <a:off x="6855606" y="333457"/>
            <a:ext cx="4949296" cy="3711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字方塊 2"/>
          <p:cNvSpPr txBox="1"/>
          <p:nvPr/>
        </p:nvSpPr>
        <p:spPr>
          <a:xfrm>
            <a:off x="117748" y="5157192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6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6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縣長盃國男組</a:t>
            </a:r>
            <a:endParaRPr lang="en-US" altLang="zh-TW" sz="6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第八名</a:t>
            </a:r>
            <a:endParaRPr lang="zh-TW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476" y="2780928"/>
            <a:ext cx="5076978" cy="3807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03" y="552382"/>
            <a:ext cx="5942787" cy="44570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332656"/>
            <a:ext cx="5832648" cy="43744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0760">
            <a:off x="6152681" y="11827"/>
            <a:ext cx="3027697" cy="4036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894">
            <a:off x="9086355" y="-27915"/>
            <a:ext cx="3087310" cy="4116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516" y="3398937"/>
            <a:ext cx="4580616" cy="3435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字方塊 7"/>
          <p:cNvSpPr txBox="1"/>
          <p:nvPr/>
        </p:nvSpPr>
        <p:spPr>
          <a:xfrm>
            <a:off x="353639" y="4941168"/>
            <a:ext cx="5648898" cy="1588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教育盃國男組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</a:pPr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</a:t>
            </a:r>
          </a:p>
        </p:txBody>
      </p:sp>
    </p:spTree>
    <p:extLst>
      <p:ext uri="{BB962C8B-B14F-4D97-AF65-F5344CB8AC3E}">
        <p14:creationId xmlns:p14="http://schemas.microsoft.com/office/powerpoint/2010/main" val="223158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8385" y="3356992"/>
            <a:ext cx="3960440" cy="3795059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-458316" y="2780928"/>
            <a:ext cx="13177464" cy="84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歡迎有熱情的有興趣的你們一起加入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614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_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400984D-921D-405A-8626-907E881874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黑板簡報 (寬螢幕)</Template>
  <TotalTime>0</TotalTime>
  <Words>99</Words>
  <Application>Microsoft Office PowerPoint</Application>
  <PresentationFormat>自訂</PresentationFormat>
  <Paragraphs>18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微軟正黑體</vt:lpstr>
      <vt:lpstr>新細明體</vt:lpstr>
      <vt:lpstr>Arial</vt:lpstr>
      <vt:lpstr>Consolas</vt:lpstr>
      <vt:lpstr>Corbel</vt:lpstr>
      <vt:lpstr>Wingdings</vt:lpstr>
      <vt:lpstr>Chalkboard_16x9</vt:lpstr>
      <vt:lpstr>105躲避球社</vt:lpstr>
      <vt:lpstr>指導老師:巫影潭老師</vt:lpstr>
      <vt:lpstr>社規</vt:lpstr>
      <vt:lpstr>平時上課內容:</vt:lpstr>
      <vt:lpstr>平時上課剪影</vt:lpstr>
      <vt:lpstr>104-105校外競賽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2016-05-18T10:16:10Z</dcterms:created>
  <dcterms:modified xsi:type="dcterms:W3CDTF">2016-05-18T12:46:47Z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TC028048469991</vt:lpwstr>
  </property>
</Properties>
</file>