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9" r:id="rId4"/>
    <p:sldId id="260" r:id="rId5"/>
    <p:sldId id="262" r:id="rId6"/>
    <p:sldId id="261" r:id="rId7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221" autoAdjust="0"/>
    <p:restoredTop sz="94660"/>
  </p:normalViewPr>
  <p:slideViewPr>
    <p:cSldViewPr>
      <p:cViewPr>
        <p:scale>
          <a:sx n="93" d="100"/>
          <a:sy n="93" d="100"/>
        </p:scale>
        <p:origin x="-1350" y="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E25D1CF-FF23-49A9-AFAB-9E6D145CFBC8}" type="doc">
      <dgm:prSet loTypeId="urn:microsoft.com/office/officeart/2005/8/layout/hChevron3" loCatId="process" qsTypeId="urn:microsoft.com/office/officeart/2005/8/quickstyle/3d1" qsCatId="3D" csTypeId="urn:microsoft.com/office/officeart/2005/8/colors/accent6_2" csCatId="accent6" phldr="1"/>
      <dgm:spPr/>
    </dgm:pt>
    <dgm:pt modelId="{2C6077EE-8960-46DB-B289-D0F5191F8ED8}">
      <dgm:prSet phldrT="[文字]"/>
      <dgm:spPr/>
      <dgm:t>
        <a:bodyPr/>
        <a:lstStyle/>
        <a:p>
          <a:r>
            <a:rPr lang="zh-TW" altLang="en-US" dirty="0" smtClean="0">
              <a:latin typeface="微軟正黑體" pitchFamily="34" charset="-120"/>
              <a:ea typeface="微軟正黑體" pitchFamily="34" charset="-120"/>
            </a:rPr>
            <a:t>主席</a:t>
          </a:r>
          <a:endParaRPr lang="zh-TW" altLang="en-US" dirty="0">
            <a:latin typeface="微軟正黑體" pitchFamily="34" charset="-120"/>
            <a:ea typeface="微軟正黑體" pitchFamily="34" charset="-120"/>
          </a:endParaRPr>
        </a:p>
      </dgm:t>
    </dgm:pt>
    <dgm:pt modelId="{5588F078-DFBA-4429-9F04-141A1D78AB9B}" type="parTrans" cxnId="{6F1781D9-F693-4F7C-BF45-16ECF032C440}">
      <dgm:prSet/>
      <dgm:spPr/>
      <dgm:t>
        <a:bodyPr/>
        <a:lstStyle/>
        <a:p>
          <a:endParaRPr lang="zh-TW" altLang="en-US"/>
        </a:p>
      </dgm:t>
    </dgm:pt>
    <dgm:pt modelId="{E231E15B-0482-4204-94C2-DA1468C4B240}" type="sibTrans" cxnId="{6F1781D9-F693-4F7C-BF45-16ECF032C440}">
      <dgm:prSet/>
      <dgm:spPr/>
      <dgm:t>
        <a:bodyPr/>
        <a:lstStyle/>
        <a:p>
          <a:endParaRPr lang="zh-TW" altLang="en-US"/>
        </a:p>
      </dgm:t>
    </dgm:pt>
    <dgm:pt modelId="{4BB576DD-099A-4627-B34D-B1F5FA8AB756}">
      <dgm:prSet phldrT="[文字]"/>
      <dgm:spPr/>
      <dgm:t>
        <a:bodyPr/>
        <a:lstStyle/>
        <a:p>
          <a:r>
            <a:rPr lang="zh-TW" altLang="en-US" dirty="0" smtClean="0">
              <a:latin typeface="微軟正黑體" pitchFamily="34" charset="-120"/>
              <a:ea typeface="微軟正黑體" pitchFamily="34" charset="-120"/>
            </a:rPr>
            <a:t>黃蔓媗</a:t>
          </a:r>
          <a:endParaRPr lang="zh-TW" altLang="en-US" dirty="0">
            <a:latin typeface="微軟正黑體" pitchFamily="34" charset="-120"/>
            <a:ea typeface="微軟正黑體" pitchFamily="34" charset="-120"/>
          </a:endParaRPr>
        </a:p>
      </dgm:t>
    </dgm:pt>
    <dgm:pt modelId="{FF064AE3-45A2-4583-9541-2549BB605A81}" type="parTrans" cxnId="{D36D268E-6EDE-4A01-B13D-AC95B6EEACA6}">
      <dgm:prSet/>
      <dgm:spPr/>
      <dgm:t>
        <a:bodyPr/>
        <a:lstStyle/>
        <a:p>
          <a:endParaRPr lang="zh-TW" altLang="en-US"/>
        </a:p>
      </dgm:t>
    </dgm:pt>
    <dgm:pt modelId="{689D6686-4A16-40EC-8FC4-ABEB24D543F1}" type="sibTrans" cxnId="{D36D268E-6EDE-4A01-B13D-AC95B6EEACA6}">
      <dgm:prSet/>
      <dgm:spPr/>
      <dgm:t>
        <a:bodyPr/>
        <a:lstStyle/>
        <a:p>
          <a:endParaRPr lang="zh-TW" altLang="en-US"/>
        </a:p>
      </dgm:t>
    </dgm:pt>
    <dgm:pt modelId="{6596E973-137B-43D5-80A6-7FEB7673A67D}">
      <dgm:prSet phldrT="[文字]"/>
      <dgm:spPr/>
      <dgm:t>
        <a:bodyPr/>
        <a:lstStyle/>
        <a:p>
          <a:r>
            <a:rPr lang="zh-TW" altLang="en-US" dirty="0" smtClean="0">
              <a:latin typeface="微軟正黑體" pitchFamily="34" charset="-120"/>
              <a:ea typeface="微軟正黑體" pitchFamily="34" charset="-120"/>
            </a:rPr>
            <a:t>副主席</a:t>
          </a:r>
          <a:endParaRPr lang="zh-TW" altLang="en-US" dirty="0">
            <a:latin typeface="微軟正黑體" pitchFamily="34" charset="-120"/>
            <a:ea typeface="微軟正黑體" pitchFamily="34" charset="-120"/>
          </a:endParaRPr>
        </a:p>
      </dgm:t>
    </dgm:pt>
    <dgm:pt modelId="{90514CC4-279E-4BFE-8EF9-5848FD0D17CF}" type="parTrans" cxnId="{3E112A9A-DD43-4F1B-8BF4-DBF6E7DC0C52}">
      <dgm:prSet/>
      <dgm:spPr/>
      <dgm:t>
        <a:bodyPr/>
        <a:lstStyle/>
        <a:p>
          <a:endParaRPr lang="zh-TW" altLang="en-US"/>
        </a:p>
      </dgm:t>
    </dgm:pt>
    <dgm:pt modelId="{D7D82AD2-991F-4BD8-841A-87E65692090C}" type="sibTrans" cxnId="{3E112A9A-DD43-4F1B-8BF4-DBF6E7DC0C52}">
      <dgm:prSet/>
      <dgm:spPr/>
      <dgm:t>
        <a:bodyPr/>
        <a:lstStyle/>
        <a:p>
          <a:endParaRPr lang="zh-TW" altLang="en-US"/>
        </a:p>
      </dgm:t>
    </dgm:pt>
    <dgm:pt modelId="{ADF3CD9E-9A4B-463B-A470-3B14C430870D}">
      <dgm:prSet phldrT="[文字]"/>
      <dgm:spPr/>
      <dgm:t>
        <a:bodyPr/>
        <a:lstStyle/>
        <a:p>
          <a:r>
            <a:rPr lang="zh-TW" altLang="en-US" dirty="0" smtClean="0">
              <a:latin typeface="微軟正黑體" pitchFamily="34" charset="-120"/>
              <a:ea typeface="微軟正黑體" pitchFamily="34" charset="-120"/>
            </a:rPr>
            <a:t>王玉晴</a:t>
          </a:r>
          <a:endParaRPr lang="zh-TW" altLang="en-US" dirty="0">
            <a:latin typeface="微軟正黑體" pitchFamily="34" charset="-120"/>
            <a:ea typeface="微軟正黑體" pitchFamily="34" charset="-120"/>
          </a:endParaRPr>
        </a:p>
      </dgm:t>
    </dgm:pt>
    <dgm:pt modelId="{A5BE0E9F-37DE-43BB-A8C5-0A2EE43A67B4}" type="parTrans" cxnId="{F48BC120-490F-40BD-83A1-5CCE4FBE6B1E}">
      <dgm:prSet/>
      <dgm:spPr/>
      <dgm:t>
        <a:bodyPr/>
        <a:lstStyle/>
        <a:p>
          <a:endParaRPr lang="zh-TW" altLang="en-US"/>
        </a:p>
      </dgm:t>
    </dgm:pt>
    <dgm:pt modelId="{B5537587-C07C-4D85-BFDE-330A8F05ADEA}" type="sibTrans" cxnId="{F48BC120-490F-40BD-83A1-5CCE4FBE6B1E}">
      <dgm:prSet/>
      <dgm:spPr/>
      <dgm:t>
        <a:bodyPr/>
        <a:lstStyle/>
        <a:p>
          <a:endParaRPr lang="zh-TW" altLang="en-US"/>
        </a:p>
      </dgm:t>
    </dgm:pt>
    <dgm:pt modelId="{E1AD9BA4-98B7-4640-8EB3-03608D8EBBAC}" type="pres">
      <dgm:prSet presAssocID="{0E25D1CF-FF23-49A9-AFAB-9E6D145CFBC8}" presName="Name0" presStyleCnt="0">
        <dgm:presLayoutVars>
          <dgm:dir/>
          <dgm:resizeHandles val="exact"/>
        </dgm:presLayoutVars>
      </dgm:prSet>
      <dgm:spPr/>
    </dgm:pt>
    <dgm:pt modelId="{B13E9D87-6497-46AA-B9BA-7778E7562D6E}" type="pres">
      <dgm:prSet presAssocID="{2C6077EE-8960-46DB-B289-D0F5191F8ED8}" presName="parTxOnly" presStyleLbl="node1" presStyleIdx="0" presStyleCnt="4" custLinFactX="-6960" custLinFactNeighborX="-100000" custLinFactNeighborY="-2080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B0307D4-6F75-4546-8924-02901E5043E5}" type="pres">
      <dgm:prSet presAssocID="{E231E15B-0482-4204-94C2-DA1468C4B240}" presName="parSpace" presStyleCnt="0"/>
      <dgm:spPr/>
    </dgm:pt>
    <dgm:pt modelId="{620E7226-463E-4C4B-A3AE-0025BB3B1B83}" type="pres">
      <dgm:prSet presAssocID="{4BB576DD-099A-4627-B34D-B1F5FA8AB756}" presName="parTxOnly" presStyleLbl="node1" presStyleIdx="1" presStyleCnt="4" custLinFactNeighborX="-3000" custLinFactNeighborY="-1834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DA34922-F8D4-4CAF-BB39-A00F528D73C1}" type="pres">
      <dgm:prSet presAssocID="{689D6686-4A16-40EC-8FC4-ABEB24D543F1}" presName="parSpace" presStyleCnt="0"/>
      <dgm:spPr/>
    </dgm:pt>
    <dgm:pt modelId="{57D79C7C-E91B-4160-8C63-E8050788FAEB}" type="pres">
      <dgm:prSet presAssocID="{6596E973-137B-43D5-80A6-7FEB7673A67D}" presName="parTxOnly" presStyleLbl="node1" presStyleIdx="2" presStyleCnt="4" custLinFactNeighborX="-7625" custLinFactNeighborY="-1979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D8A5D5A-2FB5-496C-B1C7-D9AFCA9BC2EC}" type="pres">
      <dgm:prSet presAssocID="{D7D82AD2-991F-4BD8-841A-87E65692090C}" presName="parSpace" presStyleCnt="0"/>
      <dgm:spPr/>
    </dgm:pt>
    <dgm:pt modelId="{401B1A27-3293-4723-ADB9-9F59CA5887A7}" type="pres">
      <dgm:prSet presAssocID="{ADF3CD9E-9A4B-463B-A470-3B14C430870D}" presName="parTxOnly" presStyleLbl="node1" presStyleIdx="3" presStyleCnt="4" custLinFactNeighborX="-1863" custLinFactNeighborY="-1770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1F693FE8-E68B-4EAC-916A-733EDA24316C}" type="presOf" srcId="{6596E973-137B-43D5-80A6-7FEB7673A67D}" destId="{57D79C7C-E91B-4160-8C63-E8050788FAEB}" srcOrd="0" destOrd="0" presId="urn:microsoft.com/office/officeart/2005/8/layout/hChevron3"/>
    <dgm:cxn modelId="{40009B15-AD1D-4061-B55A-0CE39F40C4F3}" type="presOf" srcId="{4BB576DD-099A-4627-B34D-B1F5FA8AB756}" destId="{620E7226-463E-4C4B-A3AE-0025BB3B1B83}" srcOrd="0" destOrd="0" presId="urn:microsoft.com/office/officeart/2005/8/layout/hChevron3"/>
    <dgm:cxn modelId="{FD1A766A-434A-45E8-9994-7D2C3A5D3AF1}" type="presOf" srcId="{0E25D1CF-FF23-49A9-AFAB-9E6D145CFBC8}" destId="{E1AD9BA4-98B7-4640-8EB3-03608D8EBBAC}" srcOrd="0" destOrd="0" presId="urn:microsoft.com/office/officeart/2005/8/layout/hChevron3"/>
    <dgm:cxn modelId="{3E112A9A-DD43-4F1B-8BF4-DBF6E7DC0C52}" srcId="{0E25D1CF-FF23-49A9-AFAB-9E6D145CFBC8}" destId="{6596E973-137B-43D5-80A6-7FEB7673A67D}" srcOrd="2" destOrd="0" parTransId="{90514CC4-279E-4BFE-8EF9-5848FD0D17CF}" sibTransId="{D7D82AD2-991F-4BD8-841A-87E65692090C}"/>
    <dgm:cxn modelId="{2041E913-78A0-46E8-9DEF-6ED42B9BA5AA}" type="presOf" srcId="{2C6077EE-8960-46DB-B289-D0F5191F8ED8}" destId="{B13E9D87-6497-46AA-B9BA-7778E7562D6E}" srcOrd="0" destOrd="0" presId="urn:microsoft.com/office/officeart/2005/8/layout/hChevron3"/>
    <dgm:cxn modelId="{6F1781D9-F693-4F7C-BF45-16ECF032C440}" srcId="{0E25D1CF-FF23-49A9-AFAB-9E6D145CFBC8}" destId="{2C6077EE-8960-46DB-B289-D0F5191F8ED8}" srcOrd="0" destOrd="0" parTransId="{5588F078-DFBA-4429-9F04-141A1D78AB9B}" sibTransId="{E231E15B-0482-4204-94C2-DA1468C4B240}"/>
    <dgm:cxn modelId="{D36D268E-6EDE-4A01-B13D-AC95B6EEACA6}" srcId="{0E25D1CF-FF23-49A9-AFAB-9E6D145CFBC8}" destId="{4BB576DD-099A-4627-B34D-B1F5FA8AB756}" srcOrd="1" destOrd="0" parTransId="{FF064AE3-45A2-4583-9541-2549BB605A81}" sibTransId="{689D6686-4A16-40EC-8FC4-ABEB24D543F1}"/>
    <dgm:cxn modelId="{F48BC120-490F-40BD-83A1-5CCE4FBE6B1E}" srcId="{0E25D1CF-FF23-49A9-AFAB-9E6D145CFBC8}" destId="{ADF3CD9E-9A4B-463B-A470-3B14C430870D}" srcOrd="3" destOrd="0" parTransId="{A5BE0E9F-37DE-43BB-A8C5-0A2EE43A67B4}" sibTransId="{B5537587-C07C-4D85-BFDE-330A8F05ADEA}"/>
    <dgm:cxn modelId="{42D14C28-0639-4BE3-8F55-814429147CED}" type="presOf" srcId="{ADF3CD9E-9A4B-463B-A470-3B14C430870D}" destId="{401B1A27-3293-4723-ADB9-9F59CA5887A7}" srcOrd="0" destOrd="0" presId="urn:microsoft.com/office/officeart/2005/8/layout/hChevron3"/>
    <dgm:cxn modelId="{9E2A2322-C42D-42BD-BF78-F4ED34AC3870}" type="presParOf" srcId="{E1AD9BA4-98B7-4640-8EB3-03608D8EBBAC}" destId="{B13E9D87-6497-46AA-B9BA-7778E7562D6E}" srcOrd="0" destOrd="0" presId="urn:microsoft.com/office/officeart/2005/8/layout/hChevron3"/>
    <dgm:cxn modelId="{BF30C2A6-1819-4B14-B8E8-9DF21C85DCC4}" type="presParOf" srcId="{E1AD9BA4-98B7-4640-8EB3-03608D8EBBAC}" destId="{6B0307D4-6F75-4546-8924-02901E5043E5}" srcOrd="1" destOrd="0" presId="urn:microsoft.com/office/officeart/2005/8/layout/hChevron3"/>
    <dgm:cxn modelId="{7B8747E8-B695-43E3-8AFE-63E4B72D5E6A}" type="presParOf" srcId="{E1AD9BA4-98B7-4640-8EB3-03608D8EBBAC}" destId="{620E7226-463E-4C4B-A3AE-0025BB3B1B83}" srcOrd="2" destOrd="0" presId="urn:microsoft.com/office/officeart/2005/8/layout/hChevron3"/>
    <dgm:cxn modelId="{F6DA5F2F-EB6A-4927-B2DA-20CE7E9C547F}" type="presParOf" srcId="{E1AD9BA4-98B7-4640-8EB3-03608D8EBBAC}" destId="{BDA34922-F8D4-4CAF-BB39-A00F528D73C1}" srcOrd="3" destOrd="0" presId="urn:microsoft.com/office/officeart/2005/8/layout/hChevron3"/>
    <dgm:cxn modelId="{39257DFF-10FB-442B-9D6F-37C547AFED65}" type="presParOf" srcId="{E1AD9BA4-98B7-4640-8EB3-03608D8EBBAC}" destId="{57D79C7C-E91B-4160-8C63-E8050788FAEB}" srcOrd="4" destOrd="0" presId="urn:microsoft.com/office/officeart/2005/8/layout/hChevron3"/>
    <dgm:cxn modelId="{28209943-1F41-4D31-B3B0-226CE6F44B0A}" type="presParOf" srcId="{E1AD9BA4-98B7-4640-8EB3-03608D8EBBAC}" destId="{5D8A5D5A-2FB5-496C-B1C7-D9AFCA9BC2EC}" srcOrd="5" destOrd="0" presId="urn:microsoft.com/office/officeart/2005/8/layout/hChevron3"/>
    <dgm:cxn modelId="{D3CB57F5-FFB6-4A05-95AB-85E440AEBC42}" type="presParOf" srcId="{E1AD9BA4-98B7-4640-8EB3-03608D8EBBAC}" destId="{401B1A27-3293-4723-ADB9-9F59CA5887A7}" srcOrd="6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3E9D87-6497-46AA-B9BA-7778E7562D6E}">
      <dsp:nvSpPr>
        <dsp:cNvPr id="0" name=""/>
        <dsp:cNvSpPr/>
      </dsp:nvSpPr>
      <dsp:spPr>
        <a:xfrm>
          <a:off x="0" y="469736"/>
          <a:ext cx="1725561" cy="690224"/>
        </a:xfrm>
        <a:prstGeom prst="homePlat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2682" tIns="61341" rIns="30671" bIns="61341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300" kern="1200" dirty="0" smtClean="0">
              <a:latin typeface="微軟正黑體" pitchFamily="34" charset="-120"/>
              <a:ea typeface="微軟正黑體" pitchFamily="34" charset="-120"/>
            </a:rPr>
            <a:t>主席</a:t>
          </a:r>
          <a:endParaRPr lang="zh-TW" altLang="en-US" sz="23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0" y="469736"/>
        <a:ext cx="1553005" cy="690224"/>
      </dsp:txXfrm>
    </dsp:sp>
    <dsp:sp modelId="{620E7226-463E-4C4B-A3AE-0025BB3B1B83}">
      <dsp:nvSpPr>
        <dsp:cNvPr id="0" name=""/>
        <dsp:cNvSpPr/>
      </dsp:nvSpPr>
      <dsp:spPr>
        <a:xfrm>
          <a:off x="1371815" y="486702"/>
          <a:ext cx="1725561" cy="690224"/>
        </a:xfrm>
        <a:prstGeom prst="chevron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012" tIns="61341" rIns="30671" bIns="61341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300" kern="1200" dirty="0" smtClean="0">
              <a:latin typeface="微軟正黑體" pitchFamily="34" charset="-120"/>
              <a:ea typeface="微軟正黑體" pitchFamily="34" charset="-120"/>
            </a:rPr>
            <a:t>黃蔓媗</a:t>
          </a:r>
          <a:endParaRPr lang="zh-TW" altLang="en-US" sz="23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1716927" y="486702"/>
        <a:ext cx="1035337" cy="690224"/>
      </dsp:txXfrm>
    </dsp:sp>
    <dsp:sp modelId="{57D79C7C-E91B-4160-8C63-E8050788FAEB}">
      <dsp:nvSpPr>
        <dsp:cNvPr id="0" name=""/>
        <dsp:cNvSpPr/>
      </dsp:nvSpPr>
      <dsp:spPr>
        <a:xfrm>
          <a:off x="2736303" y="476673"/>
          <a:ext cx="1725561" cy="690224"/>
        </a:xfrm>
        <a:prstGeom prst="chevron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012" tIns="61341" rIns="30671" bIns="61341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300" kern="1200" dirty="0" smtClean="0">
              <a:latin typeface="微軟正黑體" pitchFamily="34" charset="-120"/>
              <a:ea typeface="微軟正黑體" pitchFamily="34" charset="-120"/>
            </a:rPr>
            <a:t>副主席</a:t>
          </a:r>
          <a:endParaRPr lang="zh-TW" altLang="en-US" sz="23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3081415" y="476673"/>
        <a:ext cx="1035337" cy="690224"/>
      </dsp:txXfrm>
    </dsp:sp>
    <dsp:sp modelId="{401B1A27-3293-4723-ADB9-9F59CA5887A7}">
      <dsp:nvSpPr>
        <dsp:cNvPr id="0" name=""/>
        <dsp:cNvSpPr/>
      </dsp:nvSpPr>
      <dsp:spPr>
        <a:xfrm>
          <a:off x="4136638" y="491106"/>
          <a:ext cx="1725561" cy="690224"/>
        </a:xfrm>
        <a:prstGeom prst="chevron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012" tIns="61341" rIns="30671" bIns="61341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300" kern="1200" dirty="0" smtClean="0">
              <a:latin typeface="微軟正黑體" pitchFamily="34" charset="-120"/>
              <a:ea typeface="微軟正黑體" pitchFamily="34" charset="-120"/>
            </a:rPr>
            <a:t>王玉晴</a:t>
          </a:r>
          <a:endParaRPr lang="zh-TW" altLang="en-US" sz="23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4481750" y="491106"/>
        <a:ext cx="1035337" cy="6902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0E0357-C4DE-480F-8C8A-E18A7C9A8DCA}" type="datetimeFigureOut">
              <a:rPr lang="zh-TW" altLang="en-US" smtClean="0"/>
              <a:t>2016/9/22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721509-58F7-49F3-B652-2003B898ECF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153659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721509-58F7-49F3-B652-2003B898ECF8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978066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13ABB-4FB8-49B1-8EA2-0EA6A554AEB0}" type="datetimeFigureOut">
              <a:rPr lang="zh-TW" altLang="en-US" smtClean="0"/>
              <a:t>2016/9/22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946E6-6460-4DE7-A082-FB4BEE003BC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34133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13ABB-4FB8-49B1-8EA2-0EA6A554AEB0}" type="datetimeFigureOut">
              <a:rPr lang="zh-TW" altLang="en-US" smtClean="0"/>
              <a:t>2016/9/22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946E6-6460-4DE7-A082-FB4BEE003BC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661978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13ABB-4FB8-49B1-8EA2-0EA6A554AEB0}" type="datetimeFigureOut">
              <a:rPr lang="zh-TW" altLang="en-US" smtClean="0"/>
              <a:t>2016/9/22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946E6-6460-4DE7-A082-FB4BEE003BC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44987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13ABB-4FB8-49B1-8EA2-0EA6A554AEB0}" type="datetimeFigureOut">
              <a:rPr lang="zh-TW" altLang="en-US" smtClean="0"/>
              <a:t>2016/9/22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946E6-6460-4DE7-A082-FB4BEE003BC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38675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13ABB-4FB8-49B1-8EA2-0EA6A554AEB0}" type="datetimeFigureOut">
              <a:rPr lang="zh-TW" altLang="en-US" smtClean="0"/>
              <a:t>2016/9/22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946E6-6460-4DE7-A082-FB4BEE003BC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99659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13ABB-4FB8-49B1-8EA2-0EA6A554AEB0}" type="datetimeFigureOut">
              <a:rPr lang="zh-TW" altLang="en-US" smtClean="0"/>
              <a:t>2016/9/22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946E6-6460-4DE7-A082-FB4BEE003BC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608583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13ABB-4FB8-49B1-8EA2-0EA6A554AEB0}" type="datetimeFigureOut">
              <a:rPr lang="zh-TW" altLang="en-US" smtClean="0"/>
              <a:t>2016/9/22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946E6-6460-4DE7-A082-FB4BEE003BC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38327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13ABB-4FB8-49B1-8EA2-0EA6A554AEB0}" type="datetimeFigureOut">
              <a:rPr lang="zh-TW" altLang="en-US" smtClean="0"/>
              <a:t>2016/9/22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946E6-6460-4DE7-A082-FB4BEE003BC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53248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13ABB-4FB8-49B1-8EA2-0EA6A554AEB0}" type="datetimeFigureOut">
              <a:rPr lang="zh-TW" altLang="en-US" smtClean="0"/>
              <a:t>2016/9/22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946E6-6460-4DE7-A082-FB4BEE003BC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519949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13ABB-4FB8-49B1-8EA2-0EA6A554AEB0}" type="datetimeFigureOut">
              <a:rPr lang="zh-TW" altLang="en-US" smtClean="0"/>
              <a:t>2016/9/22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946E6-6460-4DE7-A082-FB4BEE003BC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362448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13ABB-4FB8-49B1-8EA2-0EA6A554AEB0}" type="datetimeFigureOut">
              <a:rPr lang="zh-TW" altLang="en-US" smtClean="0"/>
              <a:t>2016/9/22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946E6-6460-4DE7-A082-FB4BEE003BC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194165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013ABB-4FB8-49B1-8EA2-0EA6A554AEB0}" type="datetimeFigureOut">
              <a:rPr lang="zh-TW" altLang="en-US" smtClean="0"/>
              <a:t>2016/9/22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F946E6-6460-4DE7-A082-FB4BEE003BC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3896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sz="6000" b="1" spc="5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第</a:t>
            </a:r>
            <a:r>
              <a:rPr lang="en-US" altLang="zh-TW" sz="6000" b="1" spc="500" dirty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8</a:t>
            </a:r>
            <a:r>
              <a:rPr lang="zh-TW" altLang="en-US" sz="6000" b="1" spc="5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候選人</a:t>
            </a:r>
            <a:endParaRPr lang="zh-TW" altLang="en-US" sz="6000" b="1" spc="500" dirty="0">
              <a:solidFill>
                <a:schemeClr val="tx1">
                  <a:lumMod val="85000"/>
                  <a:lumOff val="1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graphicFrame>
        <p:nvGraphicFramePr>
          <p:cNvPr id="4" name="資料庫圖表 3"/>
          <p:cNvGraphicFramePr/>
          <p:nvPr>
            <p:extLst>
              <p:ext uri="{D42A27DB-BD31-4B8C-83A1-F6EECF244321}">
                <p14:modId xmlns:p14="http://schemas.microsoft.com/office/powerpoint/2010/main" val="3057829565"/>
              </p:ext>
            </p:extLst>
          </p:nvPr>
        </p:nvGraphicFramePr>
        <p:xfrm>
          <a:off x="1331640" y="0"/>
          <a:ext cx="5870350" cy="19168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圖片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7546" y="1412776"/>
            <a:ext cx="1593330" cy="2124440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3212976"/>
            <a:ext cx="4434749" cy="3326062"/>
          </a:xfrm>
          <a:prstGeom prst="rect">
            <a:avLst/>
          </a:prstGeom>
        </p:spPr>
      </p:pic>
      <p:sp>
        <p:nvSpPr>
          <p:cNvPr id="8" name="文字方塊 7"/>
          <p:cNvSpPr txBox="1"/>
          <p:nvPr/>
        </p:nvSpPr>
        <p:spPr>
          <a:xfrm>
            <a:off x="934841" y="3717032"/>
            <a:ext cx="1015663" cy="216982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eaVert" wrap="none" rtlCol="0">
            <a:spAutoFit/>
          </a:bodyPr>
          <a:lstStyle/>
          <a:p>
            <a:r>
              <a:rPr lang="zh-TW" altLang="en-US" sz="5400" b="1" dirty="0" smtClean="0">
                <a:solidFill>
                  <a:schemeClr val="bg2">
                    <a:lumMod val="10000"/>
                  </a:schemeClr>
                </a:solidFill>
                <a:latin typeface="微軟正黑體" pitchFamily="34" charset="-120"/>
                <a:ea typeface="微軟正黑體" pitchFamily="34" charset="-120"/>
                <a:cs typeface="Aharoni" pitchFamily="2" charset="-79"/>
              </a:rPr>
              <a:t>黃蔓媗</a:t>
            </a:r>
            <a:endParaRPr lang="zh-TW" altLang="en-US" sz="5400" b="1" dirty="0">
              <a:solidFill>
                <a:schemeClr val="bg2">
                  <a:lumMod val="10000"/>
                </a:schemeClr>
              </a:solidFill>
              <a:latin typeface="微軟正黑體" pitchFamily="34" charset="-120"/>
              <a:ea typeface="微軟正黑體" pitchFamily="34" charset="-120"/>
              <a:cs typeface="Aharoni" pitchFamily="2" charset="-79"/>
            </a:endParaRPr>
          </a:p>
        </p:txBody>
      </p:sp>
      <p:sp>
        <p:nvSpPr>
          <p:cNvPr id="12" name="向右箭號 11"/>
          <p:cNvSpPr/>
          <p:nvPr/>
        </p:nvSpPr>
        <p:spPr>
          <a:xfrm>
            <a:off x="2123728" y="4407955"/>
            <a:ext cx="1296144" cy="936104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文字方塊 13"/>
          <p:cNvSpPr txBox="1"/>
          <p:nvPr/>
        </p:nvSpPr>
        <p:spPr>
          <a:xfrm>
            <a:off x="6988548" y="3791094"/>
            <a:ext cx="1015663" cy="216982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eaVert" wrap="none" rtlCol="0">
            <a:spAutoFit/>
          </a:bodyPr>
          <a:lstStyle/>
          <a:p>
            <a:r>
              <a:rPr lang="zh-TW" altLang="en-US" sz="5400" b="1" dirty="0" smtClean="0">
                <a:latin typeface="微軟正黑體" pitchFamily="34" charset="-120"/>
                <a:ea typeface="微軟正黑體" pitchFamily="34" charset="-120"/>
                <a:cs typeface="Aharoni" pitchFamily="2" charset="-79"/>
              </a:rPr>
              <a:t>王玉晴</a:t>
            </a:r>
            <a:endParaRPr lang="zh-TW" altLang="en-US" sz="5400" b="1" dirty="0">
              <a:latin typeface="微軟正黑體" pitchFamily="34" charset="-120"/>
              <a:ea typeface="微軟正黑體" pitchFamily="34" charset="-120"/>
              <a:cs typeface="Aharoni" pitchFamily="2" charset="-79"/>
            </a:endParaRPr>
          </a:p>
        </p:txBody>
      </p:sp>
      <p:sp>
        <p:nvSpPr>
          <p:cNvPr id="15" name="向左箭號 14"/>
          <p:cNvSpPr/>
          <p:nvPr/>
        </p:nvSpPr>
        <p:spPr>
          <a:xfrm>
            <a:off x="5580112" y="4407955"/>
            <a:ext cx="1224136" cy="931312"/>
          </a:xfrm>
          <a:prstGeom prst="lef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11803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13E9D87-6497-46AA-B9BA-7778E7562D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B13E9D87-6497-46AA-B9BA-7778E7562D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B13E9D87-6497-46AA-B9BA-7778E7562D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graphicEl>
                                              <a:dgm id="{B13E9D87-6497-46AA-B9BA-7778E7562D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graphicEl>
                                              <a:dgm id="{B13E9D87-6497-46AA-B9BA-7778E7562D6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20E7226-463E-4C4B-A3AE-0025BB3B1B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graphicEl>
                                              <a:dgm id="{620E7226-463E-4C4B-A3AE-0025BB3B1B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graphicEl>
                                              <a:dgm id="{620E7226-463E-4C4B-A3AE-0025BB3B1B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graphicEl>
                                              <a:dgm id="{620E7226-463E-4C4B-A3AE-0025BB3B1B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620E7226-463E-4C4B-A3AE-0025BB3B1B8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7D79C7C-E91B-4160-8C63-E8050788FA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graphicEl>
                                              <a:dgm id="{57D79C7C-E91B-4160-8C63-E8050788FA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graphicEl>
                                              <a:dgm id="{57D79C7C-E91B-4160-8C63-E8050788FA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graphicEl>
                                              <a:dgm id="{57D79C7C-E91B-4160-8C63-E8050788FA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>
                                            <p:graphicEl>
                                              <a:dgm id="{57D79C7C-E91B-4160-8C63-E8050788FAE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01B1A27-3293-4723-ADB9-9F59CA5887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graphicEl>
                                              <a:dgm id="{401B1A27-3293-4723-ADB9-9F59CA5887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graphicEl>
                                              <a:dgm id="{401B1A27-3293-4723-ADB9-9F59CA5887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>
                                            <p:graphicEl>
                                              <a:dgm id="{401B1A27-3293-4723-ADB9-9F59CA5887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dgm id="{401B1A27-3293-4723-ADB9-9F59CA5887A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vert="horz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l"/>
            <a:r>
              <a:rPr lang="zh-TW" altLang="en-US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政見</a:t>
            </a:r>
            <a:r>
              <a:rPr lang="en-US" altLang="zh-TW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:</a:t>
            </a:r>
            <a:endParaRPr lang="zh-TW" altLang="en-US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horz">
            <a:normAutofit/>
          </a:bodyPr>
          <a:lstStyle/>
          <a:p>
            <a:r>
              <a:rPr lang="en-US" altLang="zh-TW" sz="6600" b="1" dirty="0" smtClean="0"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en-US" sz="6600" b="1" dirty="0" smtClean="0">
                <a:latin typeface="微軟正黑體" pitchFamily="34" charset="-120"/>
                <a:ea typeface="微軟正黑體" pitchFamily="34" charset="-120"/>
              </a:rPr>
              <a:t>修改制服樣式</a:t>
            </a:r>
            <a:r>
              <a:rPr lang="en-US" altLang="zh-TW" sz="6600" b="1" dirty="0" smtClean="0">
                <a:latin typeface="微軟正黑體" pitchFamily="34" charset="-120"/>
                <a:ea typeface="微軟正黑體" pitchFamily="34" charset="-120"/>
              </a:rPr>
              <a:t>:</a:t>
            </a:r>
          </a:p>
          <a:p>
            <a:pPr marL="0" indent="0">
              <a:buNone/>
            </a:pPr>
            <a:r>
              <a:rPr lang="zh-TW" altLang="en-US" sz="3600" b="1" dirty="0">
                <a:latin typeface="微軟正黑體" pitchFamily="34" charset="-120"/>
                <a:ea typeface="微軟正黑體" pitchFamily="34" charset="-120"/>
              </a:rPr>
              <a:t>因女生夏季</a:t>
            </a:r>
            <a:r>
              <a:rPr lang="zh-TW" altLang="en-US" sz="3600" b="1" dirty="0" smtClean="0">
                <a:latin typeface="微軟正黑體" pitchFamily="34" charset="-120"/>
                <a:ea typeface="微軟正黑體" pitchFamily="34" charset="-120"/>
              </a:rPr>
              <a:t>制服是紮進去的</a:t>
            </a:r>
            <a:r>
              <a:rPr lang="en-US" altLang="zh-TW" sz="3600" b="1" dirty="0" smtClean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3600" b="1" dirty="0" smtClean="0">
                <a:latin typeface="微軟正黑體" pitchFamily="34" charset="-120"/>
                <a:ea typeface="微軟正黑體" pitchFamily="34" charset="-120"/>
              </a:rPr>
              <a:t>高腰裙</a:t>
            </a:r>
            <a:r>
              <a:rPr lang="en-US" altLang="zh-TW" sz="3600" b="1" dirty="0" smtClean="0">
                <a:latin typeface="微軟正黑體" pitchFamily="34" charset="-120"/>
                <a:ea typeface="微軟正黑體" pitchFamily="34" charset="-120"/>
              </a:rPr>
              <a:t>)</a:t>
            </a:r>
            <a:r>
              <a:rPr lang="zh-TW" altLang="en-US" sz="3600" b="1" dirty="0" smtClean="0">
                <a:latin typeface="微軟正黑體" pitchFamily="34" charset="-120"/>
                <a:ea typeface="微軟正黑體" pitchFamily="34" charset="-120"/>
              </a:rPr>
              <a:t>，裡面還要多穿一件背心，且不是每個同學都這麼纖細，會覺得悶熱不舒服。</a:t>
            </a:r>
            <a:endParaRPr lang="en-US" altLang="zh-TW" sz="3600" b="1" dirty="0" smtClean="0"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500851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l"/>
            <a:r>
              <a:rPr lang="zh-TW" altLang="en-US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政見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horz">
            <a:normAutofit/>
          </a:bodyPr>
          <a:lstStyle/>
          <a:p>
            <a:r>
              <a:rPr lang="en-US" altLang="zh-TW" sz="6600" b="1" dirty="0">
                <a:latin typeface="微軟正黑體" pitchFamily="34" charset="-120"/>
                <a:ea typeface="微軟正黑體" pitchFamily="34" charset="-120"/>
              </a:rPr>
              <a:t>2</a:t>
            </a:r>
            <a:r>
              <a:rPr lang="zh-TW" altLang="en-US" sz="6600" b="1" dirty="0" smtClean="0">
                <a:latin typeface="微軟正黑體" pitchFamily="34" charset="-120"/>
                <a:ea typeface="微軟正黑體" pitchFamily="34" charset="-120"/>
              </a:rPr>
              <a:t>轉車</a:t>
            </a:r>
            <a:r>
              <a:rPr lang="zh-TW" altLang="en-US" sz="6600" b="1" dirty="0">
                <a:latin typeface="微軟正黑體" pitchFamily="34" charset="-120"/>
                <a:ea typeface="微軟正黑體" pitchFamily="34" charset="-120"/>
              </a:rPr>
              <a:t>多退少補</a:t>
            </a:r>
            <a:r>
              <a:rPr lang="en-US" altLang="zh-TW" sz="6600" b="1" dirty="0" smtClean="0">
                <a:latin typeface="微軟正黑體" pitchFamily="34" charset="-120"/>
                <a:ea typeface="微軟正黑體" pitchFamily="34" charset="-120"/>
              </a:rPr>
              <a:t>:</a:t>
            </a:r>
          </a:p>
          <a:p>
            <a:pPr marL="0" indent="0">
              <a:buNone/>
            </a:pPr>
            <a:r>
              <a:rPr lang="zh-TW" altLang="en-US" sz="3600" b="1" dirty="0" smtClean="0">
                <a:latin typeface="微軟正黑體" pitchFamily="34" charset="-120"/>
                <a:ea typeface="微軟正黑體" pitchFamily="34" charset="-120"/>
              </a:rPr>
              <a:t>因轉車時要再買一次車票，而</a:t>
            </a:r>
            <a:r>
              <a:rPr lang="zh-TW" altLang="en-US" sz="3600" b="1" dirty="0">
                <a:latin typeface="微軟正黑體" pitchFamily="34" charset="-120"/>
                <a:ea typeface="微軟正黑體" pitchFamily="34" charset="-120"/>
              </a:rPr>
              <a:t>不是</a:t>
            </a:r>
            <a:r>
              <a:rPr lang="zh-TW" altLang="en-US" sz="3600" b="1" dirty="0" smtClean="0">
                <a:latin typeface="微軟正黑體" pitchFamily="34" charset="-120"/>
                <a:ea typeface="微軟正黑體" pitchFamily="34" charset="-120"/>
              </a:rPr>
              <a:t>用原車的費用去扣調，這樣就繳了兩筆的費用。</a:t>
            </a:r>
            <a:endParaRPr lang="en-US" altLang="zh-TW" sz="3600" b="1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zh-TW" altLang="en-US" sz="6600" b="1" dirty="0"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864925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l"/>
            <a:r>
              <a:rPr lang="zh-TW" altLang="en-US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政見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horz">
            <a:normAutofit/>
          </a:bodyPr>
          <a:lstStyle/>
          <a:p>
            <a:r>
              <a:rPr lang="en-US" altLang="zh-TW" sz="6600" b="1" dirty="0">
                <a:latin typeface="微軟正黑體" pitchFamily="34" charset="-120"/>
                <a:ea typeface="微軟正黑體" pitchFamily="34" charset="-120"/>
              </a:rPr>
              <a:t>3</a:t>
            </a:r>
            <a:r>
              <a:rPr lang="zh-TW" altLang="en-US" sz="6600" b="1" dirty="0" smtClean="0">
                <a:latin typeface="微軟正黑體" pitchFamily="34" charset="-120"/>
                <a:ea typeface="微軟正黑體" pitchFamily="34" charset="-120"/>
              </a:rPr>
              <a:t>教室的分配</a:t>
            </a:r>
            <a:r>
              <a:rPr lang="en-US" altLang="zh-TW" sz="6600" b="1" dirty="0" smtClean="0">
                <a:latin typeface="微軟正黑體" pitchFamily="34" charset="-120"/>
                <a:ea typeface="微軟正黑體" pitchFamily="34" charset="-120"/>
              </a:rPr>
              <a:t>:</a:t>
            </a:r>
          </a:p>
          <a:p>
            <a:pPr marL="0" indent="0">
              <a:buNone/>
            </a:pPr>
            <a:r>
              <a:rPr lang="zh-TW" altLang="en-US" sz="3600" b="1" dirty="0" smtClean="0">
                <a:latin typeface="微軟正黑體" pitchFamily="34" charset="-120"/>
                <a:ea typeface="微軟正黑體" pitchFamily="34" charset="-120"/>
              </a:rPr>
              <a:t>以班級人數分配大小教室。</a:t>
            </a:r>
            <a:endParaRPr lang="en-US" altLang="zh-TW" sz="3600" b="1" dirty="0" smtClean="0">
              <a:latin typeface="微軟正黑體" pitchFamily="34" charset="-120"/>
              <a:ea typeface="微軟正黑體" pitchFamily="34" charset="-120"/>
            </a:endParaRPr>
          </a:p>
          <a:p>
            <a:pPr marL="0" indent="0">
              <a:buNone/>
            </a:pPr>
            <a:endParaRPr lang="zh-TW" altLang="en-US" sz="3600" b="1" dirty="0"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78741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l"/>
            <a:r>
              <a:rPr lang="zh-TW" altLang="en-US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政見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TW" sz="6600" b="1" dirty="0">
                <a:latin typeface="微軟正黑體" pitchFamily="34" charset="-120"/>
                <a:ea typeface="微軟正黑體" pitchFamily="34" charset="-120"/>
              </a:rPr>
              <a:t>4</a:t>
            </a:r>
            <a:r>
              <a:rPr lang="zh-TW" altLang="en-US" sz="6600" b="1" dirty="0" smtClean="0">
                <a:latin typeface="微軟正黑體" pitchFamily="34" charset="-120"/>
                <a:ea typeface="微軟正黑體" pitchFamily="34" charset="-120"/>
              </a:rPr>
              <a:t>悠遊卡結合學生證</a:t>
            </a:r>
            <a:r>
              <a:rPr lang="en-US" altLang="zh-TW" sz="6600" b="1" dirty="0" smtClean="0">
                <a:latin typeface="微軟正黑體" pitchFamily="34" charset="-120"/>
                <a:ea typeface="微軟正黑體" pitchFamily="34" charset="-120"/>
              </a:rPr>
              <a:t>:</a:t>
            </a:r>
          </a:p>
          <a:p>
            <a:pPr marL="0" indent="0">
              <a:buNone/>
            </a:pPr>
            <a:r>
              <a:rPr lang="zh-TW" altLang="en-US" sz="3600" b="1" dirty="0" smtClean="0">
                <a:latin typeface="微軟正黑體" pitchFamily="34" charset="-120"/>
                <a:ea typeface="微軟正黑體" pitchFamily="34" charset="-120"/>
              </a:rPr>
              <a:t>可讓學生證變得更有價值，且享有學生價。</a:t>
            </a:r>
            <a:endParaRPr lang="zh-TW" altLang="en-US" sz="3600" b="1" dirty="0"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746255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95536" y="1556792"/>
            <a:ext cx="8229600" cy="1143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l"/>
            <a:r>
              <a:rPr lang="zh-TW" altLang="en-US" sz="7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二信來接棒，</a:t>
            </a:r>
            <a:endParaRPr lang="zh-TW" altLang="en-US" sz="7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67544" y="3501008"/>
            <a:ext cx="8219256" cy="1324744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>
            <a:normAutofit/>
          </a:bodyPr>
          <a:lstStyle/>
          <a:p>
            <a:pPr marL="0" indent="0" algn="r">
              <a:buNone/>
            </a:pPr>
            <a:r>
              <a:rPr lang="zh-TW" altLang="en-US" sz="7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文興會更棒</a:t>
            </a:r>
            <a:endParaRPr lang="zh-TW" altLang="en-US" sz="7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865315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1023</TotalTime>
  <Words>134</Words>
  <Application>Microsoft Office PowerPoint</Application>
  <PresentationFormat>如螢幕大小 (4:3)</PresentationFormat>
  <Paragraphs>22</Paragraphs>
  <Slides>6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6</vt:i4>
      </vt:variant>
    </vt:vector>
  </HeadingPairs>
  <TitlesOfParts>
    <vt:vector size="7" baseType="lpstr">
      <vt:lpstr>Office 佈景主題</vt:lpstr>
      <vt:lpstr>第8候選人</vt:lpstr>
      <vt:lpstr>政見:</vt:lpstr>
      <vt:lpstr>政見</vt:lpstr>
      <vt:lpstr>政見</vt:lpstr>
      <vt:lpstr>政見</vt:lpstr>
      <vt:lpstr>二信來接棒，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第1候選人</dc:title>
  <dc:creator>user</dc:creator>
  <cp:lastModifiedBy>hshsjaner@gmail.com</cp:lastModifiedBy>
  <cp:revision>11</cp:revision>
  <dcterms:created xsi:type="dcterms:W3CDTF">2016-09-20T10:33:32Z</dcterms:created>
  <dcterms:modified xsi:type="dcterms:W3CDTF">2016-09-22T02:10:00Z</dcterms:modified>
</cp:coreProperties>
</file>